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3" r:id="rId1"/>
  </p:sldMasterIdLst>
  <p:notesMasterIdLst>
    <p:notesMasterId r:id="rId31"/>
  </p:notesMasterIdLst>
  <p:sldIdLst>
    <p:sldId id="257" r:id="rId2"/>
    <p:sldId id="256" r:id="rId3"/>
    <p:sldId id="307" r:id="rId4"/>
    <p:sldId id="268" r:id="rId5"/>
    <p:sldId id="260" r:id="rId6"/>
    <p:sldId id="279" r:id="rId7"/>
    <p:sldId id="262" r:id="rId8"/>
    <p:sldId id="280" r:id="rId9"/>
    <p:sldId id="269" r:id="rId10"/>
    <p:sldId id="270" r:id="rId11"/>
    <p:sldId id="281" r:id="rId12"/>
    <p:sldId id="271" r:id="rId13"/>
    <p:sldId id="272" r:id="rId14"/>
    <p:sldId id="296" r:id="rId15"/>
    <p:sldId id="297" r:id="rId16"/>
    <p:sldId id="293" r:id="rId17"/>
    <p:sldId id="299" r:id="rId18"/>
    <p:sldId id="282" r:id="rId19"/>
    <p:sldId id="284" r:id="rId20"/>
    <p:sldId id="295" r:id="rId21"/>
    <p:sldId id="285" r:id="rId22"/>
    <p:sldId id="286" r:id="rId23"/>
    <p:sldId id="287" r:id="rId24"/>
    <p:sldId id="300" r:id="rId25"/>
    <p:sldId id="302" r:id="rId26"/>
    <p:sldId id="304" r:id="rId27"/>
    <p:sldId id="305" r:id="rId28"/>
    <p:sldId id="308" r:id="rId29"/>
    <p:sldId id="292"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B8F7E3-0F52-49D0-8691-275F6983DDD1}" v="63" dt="2021-08-18T18:32:19.4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75"/>
    <p:restoredTop sz="69975" autoAdjust="0"/>
  </p:normalViewPr>
  <p:slideViewPr>
    <p:cSldViewPr snapToGrid="0">
      <p:cViewPr varScale="1">
        <p:scale>
          <a:sx n="105" d="100"/>
          <a:sy n="105" d="100"/>
        </p:scale>
        <p:origin x="1380" y="96"/>
      </p:cViewPr>
      <p:guideLst>
        <p:guide orient="horz" pos="1620"/>
        <p:guide pos="2880"/>
      </p:guideLst>
    </p:cSldViewPr>
  </p:slideViewPr>
  <p:notesTextViewPr>
    <p:cViewPr>
      <p:scale>
        <a:sx n="150" d="100"/>
        <a:sy n="150" d="100"/>
      </p:scale>
      <p:origin x="0" y="0"/>
    </p:cViewPr>
  </p:notesTextViewPr>
  <p:notesViewPr>
    <p:cSldViewPr snapToGrid="0">
      <p:cViewPr varScale="1">
        <p:scale>
          <a:sx n="65" d="100"/>
          <a:sy n="65" d="100"/>
        </p:scale>
        <p:origin x="3154"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Chanthaphone" userId="a5a484b8-ae5f-4b43-aef8-3a25639342ac" providerId="ADAL" clId="{BEB8F7E3-0F52-49D0-8691-275F6983DDD1}"/>
    <pc:docChg chg="undo custSel addSld delSld modSld">
      <pc:chgData name="Andrew Chanthaphone" userId="a5a484b8-ae5f-4b43-aef8-3a25639342ac" providerId="ADAL" clId="{BEB8F7E3-0F52-49D0-8691-275F6983DDD1}" dt="2021-08-18T18:32:43.166" v="2366" actId="20577"/>
      <pc:docMkLst>
        <pc:docMk/>
      </pc:docMkLst>
      <pc:sldChg chg="modAnim">
        <pc:chgData name="Andrew Chanthaphone" userId="a5a484b8-ae5f-4b43-aef8-3a25639342ac" providerId="ADAL" clId="{BEB8F7E3-0F52-49D0-8691-275F6983DDD1}" dt="2021-08-10T22:28:08.039" v="242"/>
        <pc:sldMkLst>
          <pc:docMk/>
          <pc:sldMk cId="0" sldId="260"/>
        </pc:sldMkLst>
      </pc:sldChg>
      <pc:sldChg chg="modSp mod">
        <pc:chgData name="Andrew Chanthaphone" userId="a5a484b8-ae5f-4b43-aef8-3a25639342ac" providerId="ADAL" clId="{BEB8F7E3-0F52-49D0-8691-275F6983DDD1}" dt="2021-08-10T22:30:22.760" v="258" actId="14429"/>
        <pc:sldMkLst>
          <pc:docMk/>
          <pc:sldMk cId="2475908768" sldId="262"/>
        </pc:sldMkLst>
        <pc:spChg chg="mod">
          <ac:chgData name="Andrew Chanthaphone" userId="a5a484b8-ae5f-4b43-aef8-3a25639342ac" providerId="ADAL" clId="{BEB8F7E3-0F52-49D0-8691-275F6983DDD1}" dt="2021-08-10T22:29:19.952" v="253" actId="1076"/>
          <ac:spMkLst>
            <pc:docMk/>
            <pc:sldMk cId="2475908768" sldId="262"/>
            <ac:spMk id="2" creationId="{C59F74AE-57BE-42E4-BFF5-397684080010}"/>
          </ac:spMkLst>
        </pc:spChg>
        <pc:picChg chg="mod modVis">
          <ac:chgData name="Andrew Chanthaphone" userId="a5a484b8-ae5f-4b43-aef8-3a25639342ac" providerId="ADAL" clId="{BEB8F7E3-0F52-49D0-8691-275F6983DDD1}" dt="2021-08-10T22:30:22.760" v="258" actId="14429"/>
          <ac:picMkLst>
            <pc:docMk/>
            <pc:sldMk cId="2475908768" sldId="262"/>
            <ac:picMk id="2052" creationId="{520D7E2A-C1F4-410D-84FC-FEA23E269BAD}"/>
          </ac:picMkLst>
        </pc:picChg>
        <pc:picChg chg="mod modVis">
          <ac:chgData name="Andrew Chanthaphone" userId="a5a484b8-ae5f-4b43-aef8-3a25639342ac" providerId="ADAL" clId="{BEB8F7E3-0F52-49D0-8691-275F6983DDD1}" dt="2021-08-10T22:30:22.332" v="257" actId="14429"/>
          <ac:picMkLst>
            <pc:docMk/>
            <pc:sldMk cId="2475908768" sldId="262"/>
            <ac:picMk id="2054" creationId="{C454E856-01C9-4CA8-8B7B-9E6EEC66A37C}"/>
          </ac:picMkLst>
        </pc:picChg>
        <pc:picChg chg="mod modVis">
          <ac:chgData name="Andrew Chanthaphone" userId="a5a484b8-ae5f-4b43-aef8-3a25639342ac" providerId="ADAL" clId="{BEB8F7E3-0F52-49D0-8691-275F6983DDD1}" dt="2021-08-10T22:30:21.883" v="256" actId="14429"/>
          <ac:picMkLst>
            <pc:docMk/>
            <pc:sldMk cId="2475908768" sldId="262"/>
            <ac:picMk id="2056" creationId="{DC91ECB4-741D-4D28-9639-CCE89D4FF23E}"/>
          </ac:picMkLst>
        </pc:picChg>
        <pc:picChg chg="mod modVis">
          <ac:chgData name="Andrew Chanthaphone" userId="a5a484b8-ae5f-4b43-aef8-3a25639342ac" providerId="ADAL" clId="{BEB8F7E3-0F52-49D0-8691-275F6983DDD1}" dt="2021-08-10T22:30:21.403" v="255" actId="14429"/>
          <ac:picMkLst>
            <pc:docMk/>
            <pc:sldMk cId="2475908768" sldId="262"/>
            <ac:picMk id="2058" creationId="{B853BAE3-EAD1-4D57-ADCE-9A1C1D3B19C3}"/>
          </ac:picMkLst>
        </pc:picChg>
        <pc:picChg chg="mod modVis">
          <ac:chgData name="Andrew Chanthaphone" userId="a5a484b8-ae5f-4b43-aef8-3a25639342ac" providerId="ADAL" clId="{BEB8F7E3-0F52-49D0-8691-275F6983DDD1}" dt="2021-08-10T22:30:20.771" v="254" actId="14429"/>
          <ac:picMkLst>
            <pc:docMk/>
            <pc:sldMk cId="2475908768" sldId="262"/>
            <ac:picMk id="2060" creationId="{D23FD7EE-938F-48AE-AF76-2163BB93DE02}"/>
          </ac:picMkLst>
        </pc:picChg>
      </pc:sldChg>
      <pc:sldChg chg="modAnim">
        <pc:chgData name="Andrew Chanthaphone" userId="a5a484b8-ae5f-4b43-aef8-3a25639342ac" providerId="ADAL" clId="{BEB8F7E3-0F52-49D0-8691-275F6983DDD1}" dt="2021-08-04T16:16:25.382" v="2"/>
        <pc:sldMkLst>
          <pc:docMk/>
          <pc:sldMk cId="3496824926" sldId="268"/>
        </pc:sldMkLst>
      </pc:sldChg>
      <pc:sldChg chg="addSp modSp mod modAnim modNotesTx">
        <pc:chgData name="Andrew Chanthaphone" userId="a5a484b8-ae5f-4b43-aef8-3a25639342ac" providerId="ADAL" clId="{BEB8F7E3-0F52-49D0-8691-275F6983DDD1}" dt="2021-08-18T18:29:20.574" v="2250"/>
        <pc:sldMkLst>
          <pc:docMk/>
          <pc:sldMk cId="3234060792" sldId="270"/>
        </pc:sldMkLst>
        <pc:spChg chg="mod">
          <ac:chgData name="Andrew Chanthaphone" userId="a5a484b8-ae5f-4b43-aef8-3a25639342ac" providerId="ADAL" clId="{BEB8F7E3-0F52-49D0-8691-275F6983DDD1}" dt="2021-08-18T18:26:40.089" v="2169" actId="1076"/>
          <ac:spMkLst>
            <pc:docMk/>
            <pc:sldMk cId="3234060792" sldId="270"/>
            <ac:spMk id="2" creationId="{F00190EB-2A2B-42FA-AC55-957BFA3D6C68}"/>
          </ac:spMkLst>
        </pc:spChg>
        <pc:spChg chg="add mod">
          <ac:chgData name="Andrew Chanthaphone" userId="a5a484b8-ae5f-4b43-aef8-3a25639342ac" providerId="ADAL" clId="{BEB8F7E3-0F52-49D0-8691-275F6983DDD1}" dt="2021-08-18T18:28:54.113" v="2247" actId="1076"/>
          <ac:spMkLst>
            <pc:docMk/>
            <pc:sldMk cId="3234060792" sldId="270"/>
            <ac:spMk id="3" creationId="{4E4C7E88-E5C8-42DE-A4F3-59414E210C8A}"/>
          </ac:spMkLst>
        </pc:spChg>
      </pc:sldChg>
      <pc:sldChg chg="modAnim modNotesTx">
        <pc:chgData name="Andrew Chanthaphone" userId="a5a484b8-ae5f-4b43-aef8-3a25639342ac" providerId="ADAL" clId="{BEB8F7E3-0F52-49D0-8691-275F6983DDD1}" dt="2021-08-13T01:48:10.908" v="476" actId="20577"/>
        <pc:sldMkLst>
          <pc:docMk/>
          <pc:sldMk cId="2764056026" sldId="272"/>
        </pc:sldMkLst>
      </pc:sldChg>
      <pc:sldChg chg="addSp delSp modSp mod delAnim modAnim">
        <pc:chgData name="Andrew Chanthaphone" userId="a5a484b8-ae5f-4b43-aef8-3a25639342ac" providerId="ADAL" clId="{BEB8F7E3-0F52-49D0-8691-275F6983DDD1}" dt="2021-08-10T22:42:14.275" v="474"/>
        <pc:sldMkLst>
          <pc:docMk/>
          <pc:sldMk cId="3643814542" sldId="286"/>
        </pc:sldMkLst>
        <pc:spChg chg="add del mod">
          <ac:chgData name="Andrew Chanthaphone" userId="a5a484b8-ae5f-4b43-aef8-3a25639342ac" providerId="ADAL" clId="{BEB8F7E3-0F52-49D0-8691-275F6983DDD1}" dt="2021-08-10T22:41:48.135" v="472" actId="478"/>
          <ac:spMkLst>
            <pc:docMk/>
            <pc:sldMk cId="3643814542" sldId="286"/>
            <ac:spMk id="6" creationId="{69B3D1E8-77AE-4C96-B93A-481F78566FFA}"/>
          </ac:spMkLst>
        </pc:spChg>
        <pc:spChg chg="add del mod">
          <ac:chgData name="Andrew Chanthaphone" userId="a5a484b8-ae5f-4b43-aef8-3a25639342ac" providerId="ADAL" clId="{BEB8F7E3-0F52-49D0-8691-275F6983DDD1}" dt="2021-08-10T22:41:46.328" v="471" actId="478"/>
          <ac:spMkLst>
            <pc:docMk/>
            <pc:sldMk cId="3643814542" sldId="286"/>
            <ac:spMk id="19" creationId="{6164419F-15BC-4DC5-BA84-20E0909776D6}"/>
          </ac:spMkLst>
        </pc:spChg>
      </pc:sldChg>
      <pc:sldChg chg="del">
        <pc:chgData name="Andrew Chanthaphone" userId="a5a484b8-ae5f-4b43-aef8-3a25639342ac" providerId="ADAL" clId="{BEB8F7E3-0F52-49D0-8691-275F6983DDD1}" dt="2021-08-18T12:23:09.891" v="2148" actId="47"/>
        <pc:sldMkLst>
          <pc:docMk/>
          <pc:sldMk cId="504528082" sldId="294"/>
        </pc:sldMkLst>
      </pc:sldChg>
      <pc:sldChg chg="addSp modSp mod modAnim modNotesTx">
        <pc:chgData name="Andrew Chanthaphone" userId="a5a484b8-ae5f-4b43-aef8-3a25639342ac" providerId="ADAL" clId="{BEB8F7E3-0F52-49D0-8691-275F6983DDD1}" dt="2021-08-13T02:46:33.207" v="1154" actId="20577"/>
        <pc:sldMkLst>
          <pc:docMk/>
          <pc:sldMk cId="783786711" sldId="296"/>
        </pc:sldMkLst>
        <pc:spChg chg="mod">
          <ac:chgData name="Andrew Chanthaphone" userId="a5a484b8-ae5f-4b43-aef8-3a25639342ac" providerId="ADAL" clId="{BEB8F7E3-0F52-49D0-8691-275F6983DDD1}" dt="2021-08-10T22:20:34.533" v="10" actId="20577"/>
          <ac:spMkLst>
            <pc:docMk/>
            <pc:sldMk cId="783786711" sldId="296"/>
            <ac:spMk id="2" creationId="{DE8F8343-AF7F-4857-867B-79829E5CF292}"/>
          </ac:spMkLst>
        </pc:spChg>
        <pc:spChg chg="add mod">
          <ac:chgData name="Andrew Chanthaphone" userId="a5a484b8-ae5f-4b43-aef8-3a25639342ac" providerId="ADAL" clId="{BEB8F7E3-0F52-49D0-8691-275F6983DDD1}" dt="2021-08-10T22:23:18.450" v="161" actId="20577"/>
          <ac:spMkLst>
            <pc:docMk/>
            <pc:sldMk cId="783786711" sldId="296"/>
            <ac:spMk id="10" creationId="{2669D773-9032-4639-A23C-CAC2B18833DF}"/>
          </ac:spMkLst>
        </pc:spChg>
        <pc:picChg chg="mod">
          <ac:chgData name="Andrew Chanthaphone" userId="a5a484b8-ae5f-4b43-aef8-3a25639342ac" providerId="ADAL" clId="{BEB8F7E3-0F52-49D0-8691-275F6983DDD1}" dt="2021-08-10T22:32:07.002" v="266" actId="1440"/>
          <ac:picMkLst>
            <pc:docMk/>
            <pc:sldMk cId="783786711" sldId="296"/>
            <ac:picMk id="11" creationId="{315CC13B-44F0-D343-9E68-C72629FF9671}"/>
          </ac:picMkLst>
        </pc:picChg>
      </pc:sldChg>
      <pc:sldChg chg="addSp delSp modSp mod modAnim modNotesTx">
        <pc:chgData name="Andrew Chanthaphone" userId="a5a484b8-ae5f-4b43-aef8-3a25639342ac" providerId="ADAL" clId="{BEB8F7E3-0F52-49D0-8691-275F6983DDD1}" dt="2021-08-13T02:49:13.434" v="1808" actId="20577"/>
        <pc:sldMkLst>
          <pc:docMk/>
          <pc:sldMk cId="3956912121" sldId="297"/>
        </pc:sldMkLst>
        <pc:spChg chg="add mod">
          <ac:chgData name="Andrew Chanthaphone" userId="a5a484b8-ae5f-4b43-aef8-3a25639342ac" providerId="ADAL" clId="{BEB8F7E3-0F52-49D0-8691-275F6983DDD1}" dt="2021-08-10T22:26:03.304" v="239" actId="20577"/>
          <ac:spMkLst>
            <pc:docMk/>
            <pc:sldMk cId="3956912121" sldId="297"/>
            <ac:spMk id="10" creationId="{6C31DEDC-5091-4894-A636-9BDA2BC2E43C}"/>
          </ac:spMkLst>
        </pc:spChg>
        <pc:grpChg chg="del">
          <ac:chgData name="Andrew Chanthaphone" userId="a5a484b8-ae5f-4b43-aef8-3a25639342ac" providerId="ADAL" clId="{BEB8F7E3-0F52-49D0-8691-275F6983DDD1}" dt="2021-08-10T22:32:44.877" v="274" actId="478"/>
          <ac:grpSpMkLst>
            <pc:docMk/>
            <pc:sldMk cId="3956912121" sldId="297"/>
            <ac:grpSpMk id="7" creationId="{42CDB0C9-0BD7-4ECD-935D-6DAA52D47D31}"/>
          </ac:grpSpMkLst>
        </pc:grpChg>
      </pc:sldChg>
      <pc:sldChg chg="addSp modSp mod modAnim modNotesTx">
        <pc:chgData name="Andrew Chanthaphone" userId="a5a484b8-ae5f-4b43-aef8-3a25639342ac" providerId="ADAL" clId="{BEB8F7E3-0F52-49D0-8691-275F6983DDD1}" dt="2021-08-14T20:32:07.564" v="2146"/>
        <pc:sldMkLst>
          <pc:docMk/>
          <pc:sldMk cId="3217159585" sldId="299"/>
        </pc:sldMkLst>
        <pc:spChg chg="add mod ord modVis">
          <ac:chgData name="Andrew Chanthaphone" userId="a5a484b8-ae5f-4b43-aef8-3a25639342ac" providerId="ADAL" clId="{BEB8F7E3-0F52-49D0-8691-275F6983DDD1}" dt="2021-08-10T22:38:44.199" v="415" actId="14100"/>
          <ac:spMkLst>
            <pc:docMk/>
            <pc:sldMk cId="3217159585" sldId="299"/>
            <ac:spMk id="3" creationId="{F1B05608-98CD-4948-8FC1-F1ADF222E827}"/>
          </ac:spMkLst>
        </pc:spChg>
        <pc:spChg chg="add mod">
          <ac:chgData name="Andrew Chanthaphone" userId="a5a484b8-ae5f-4b43-aef8-3a25639342ac" providerId="ADAL" clId="{BEB8F7E3-0F52-49D0-8691-275F6983DDD1}" dt="2021-08-10T22:38:38.042" v="414" actId="14100"/>
          <ac:spMkLst>
            <pc:docMk/>
            <pc:sldMk cId="3217159585" sldId="299"/>
            <ac:spMk id="8" creationId="{83727BB0-67E4-4FC5-90FE-DA3D5E25453F}"/>
          </ac:spMkLst>
        </pc:spChg>
        <pc:spChg chg="add mod">
          <ac:chgData name="Andrew Chanthaphone" userId="a5a484b8-ae5f-4b43-aef8-3a25639342ac" providerId="ADAL" clId="{BEB8F7E3-0F52-49D0-8691-275F6983DDD1}" dt="2021-08-10T22:38:28.269" v="412" actId="14100"/>
          <ac:spMkLst>
            <pc:docMk/>
            <pc:sldMk cId="3217159585" sldId="299"/>
            <ac:spMk id="9" creationId="{8D035F1A-A79D-45D6-8FC0-E92AEC2D90C4}"/>
          </ac:spMkLst>
        </pc:spChg>
        <pc:spChg chg="add mod">
          <ac:chgData name="Andrew Chanthaphone" userId="a5a484b8-ae5f-4b43-aef8-3a25639342ac" providerId="ADAL" clId="{BEB8F7E3-0F52-49D0-8691-275F6983DDD1}" dt="2021-08-10T22:38:49.175" v="416" actId="14100"/>
          <ac:spMkLst>
            <pc:docMk/>
            <pc:sldMk cId="3217159585" sldId="299"/>
            <ac:spMk id="10" creationId="{150A6955-C3E8-4F71-874B-144F3B0E4EF6}"/>
          </ac:spMkLst>
        </pc:spChg>
        <pc:spChg chg="add mod">
          <ac:chgData name="Andrew Chanthaphone" userId="a5a484b8-ae5f-4b43-aef8-3a25639342ac" providerId="ADAL" clId="{BEB8F7E3-0F52-49D0-8691-275F6983DDD1}" dt="2021-08-10T22:38:07.390" v="403" actId="1076"/>
          <ac:spMkLst>
            <pc:docMk/>
            <pc:sldMk cId="3217159585" sldId="299"/>
            <ac:spMk id="11" creationId="{ED6DAF28-F724-4AD4-A3D1-050CA9BC4449}"/>
          </ac:spMkLst>
        </pc:spChg>
        <pc:spChg chg="add mod">
          <ac:chgData name="Andrew Chanthaphone" userId="a5a484b8-ae5f-4b43-aef8-3a25639342ac" providerId="ADAL" clId="{BEB8F7E3-0F52-49D0-8691-275F6983DDD1}" dt="2021-08-10T22:39:02.571" v="420" actId="14100"/>
          <ac:spMkLst>
            <pc:docMk/>
            <pc:sldMk cId="3217159585" sldId="299"/>
            <ac:spMk id="12" creationId="{9896A416-883E-4536-A126-2D6853757375}"/>
          </ac:spMkLst>
        </pc:spChg>
        <pc:spChg chg="add mod">
          <ac:chgData name="Andrew Chanthaphone" userId="a5a484b8-ae5f-4b43-aef8-3a25639342ac" providerId="ADAL" clId="{BEB8F7E3-0F52-49D0-8691-275F6983DDD1}" dt="2021-08-10T22:38:53.630" v="417" actId="14100"/>
          <ac:spMkLst>
            <pc:docMk/>
            <pc:sldMk cId="3217159585" sldId="299"/>
            <ac:spMk id="13" creationId="{8CA0AF0C-CE20-4682-9FF6-81E0F1D6315C}"/>
          </ac:spMkLst>
        </pc:spChg>
        <pc:spChg chg="add mod">
          <ac:chgData name="Andrew Chanthaphone" userId="a5a484b8-ae5f-4b43-aef8-3a25639342ac" providerId="ADAL" clId="{BEB8F7E3-0F52-49D0-8691-275F6983DDD1}" dt="2021-08-10T22:38:56.158" v="418" actId="14100"/>
          <ac:spMkLst>
            <pc:docMk/>
            <pc:sldMk cId="3217159585" sldId="299"/>
            <ac:spMk id="14" creationId="{963FDD4C-1D1B-4B07-A668-1D23398BF10D}"/>
          </ac:spMkLst>
        </pc:spChg>
        <pc:spChg chg="add mod">
          <ac:chgData name="Andrew Chanthaphone" userId="a5a484b8-ae5f-4b43-aef8-3a25639342ac" providerId="ADAL" clId="{BEB8F7E3-0F52-49D0-8691-275F6983DDD1}" dt="2021-08-10T22:38:59.737" v="419" actId="14100"/>
          <ac:spMkLst>
            <pc:docMk/>
            <pc:sldMk cId="3217159585" sldId="299"/>
            <ac:spMk id="15" creationId="{E70FF8BD-FCB4-42D3-B52B-F2F99A6005DF}"/>
          </ac:spMkLst>
        </pc:spChg>
        <pc:graphicFrameChg chg="mod">
          <ac:chgData name="Andrew Chanthaphone" userId="a5a484b8-ae5f-4b43-aef8-3a25639342ac" providerId="ADAL" clId="{BEB8F7E3-0F52-49D0-8691-275F6983DDD1}" dt="2021-08-10T22:33:22.166" v="275"/>
          <ac:graphicFrameMkLst>
            <pc:docMk/>
            <pc:sldMk cId="3217159585" sldId="299"/>
            <ac:graphicFrameMk id="24" creationId="{84EC6F08-AC80-486A-8553-D750AE820F89}"/>
          </ac:graphicFrameMkLst>
        </pc:graphicFrameChg>
      </pc:sldChg>
      <pc:sldChg chg="modAnim">
        <pc:chgData name="Andrew Chanthaphone" userId="a5a484b8-ae5f-4b43-aef8-3a25639342ac" providerId="ADAL" clId="{BEB8F7E3-0F52-49D0-8691-275F6983DDD1}" dt="2021-08-10T22:42:45.039" v="475"/>
        <pc:sldMkLst>
          <pc:docMk/>
          <pc:sldMk cId="2965689803" sldId="300"/>
        </pc:sldMkLst>
      </pc:sldChg>
      <pc:sldChg chg="modNotesTx">
        <pc:chgData name="Andrew Chanthaphone" userId="a5a484b8-ae5f-4b43-aef8-3a25639342ac" providerId="ADAL" clId="{BEB8F7E3-0F52-49D0-8691-275F6983DDD1}" dt="2021-08-18T18:31:11.692" v="2341" actId="20577"/>
        <pc:sldMkLst>
          <pc:docMk/>
          <pc:sldMk cId="1062616003" sldId="305"/>
        </pc:sldMkLst>
      </pc:sldChg>
      <pc:sldChg chg="addSp delSp modSp new mod setBg modAnim modNotesTx">
        <pc:chgData name="Andrew Chanthaphone" userId="a5a484b8-ae5f-4b43-aef8-3a25639342ac" providerId="ADAL" clId="{BEB8F7E3-0F52-49D0-8691-275F6983DDD1}" dt="2021-08-18T18:32:43.166" v="2366" actId="20577"/>
        <pc:sldMkLst>
          <pc:docMk/>
          <pc:sldMk cId="2492032650" sldId="308"/>
        </pc:sldMkLst>
        <pc:spChg chg="mod">
          <ac:chgData name="Andrew Chanthaphone" userId="a5a484b8-ae5f-4b43-aef8-3a25639342ac" providerId="ADAL" clId="{BEB8F7E3-0F52-49D0-8691-275F6983DDD1}" dt="2021-08-18T18:32:12.098" v="2348" actId="1076"/>
          <ac:spMkLst>
            <pc:docMk/>
            <pc:sldMk cId="2492032650" sldId="308"/>
            <ac:spMk id="2" creationId="{3D3F77DE-B6AA-4093-87D0-B41114CBAAEA}"/>
          </ac:spMkLst>
        </pc:spChg>
        <pc:spChg chg="del mod">
          <ac:chgData name="Andrew Chanthaphone" userId="a5a484b8-ae5f-4b43-aef8-3a25639342ac" providerId="ADAL" clId="{BEB8F7E3-0F52-49D0-8691-275F6983DDD1}" dt="2021-08-18T18:31:39.676" v="2342" actId="478"/>
          <ac:spMkLst>
            <pc:docMk/>
            <pc:sldMk cId="2492032650" sldId="308"/>
            <ac:spMk id="3" creationId="{206D4852-B67E-4790-A7AA-4C525A3FC316}"/>
          </ac:spMkLst>
        </pc:spChg>
        <pc:picChg chg="add del mod">
          <ac:chgData name="Andrew Chanthaphone" userId="a5a484b8-ae5f-4b43-aef8-3a25639342ac" providerId="ADAL" clId="{BEB8F7E3-0F52-49D0-8691-275F6983DDD1}" dt="2021-08-18T18:31:49.431" v="2343" actId="21"/>
          <ac:picMkLst>
            <pc:docMk/>
            <pc:sldMk cId="2492032650" sldId="308"/>
            <ac:picMk id="5" creationId="{C9B8652A-4207-4184-B7F7-002BC51DC357}"/>
          </ac:picMkLst>
        </pc:picChg>
        <pc:picChg chg="add mod">
          <ac:chgData name="Andrew Chanthaphone" userId="a5a484b8-ae5f-4b43-aef8-3a25639342ac" providerId="ADAL" clId="{BEB8F7E3-0F52-49D0-8691-275F6983DDD1}" dt="2021-08-18T18:32:13.118" v="2349" actId="1076"/>
          <ac:picMkLst>
            <pc:docMk/>
            <pc:sldMk cId="2492032650" sldId="308"/>
            <ac:picMk id="6" creationId="{EA9CB146-A769-41B5-8021-CD08E93CCF7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768ED9-BEB7-45E8-A425-E579D16D694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F3E54AA-037D-49A7-95E6-A0AE3B0C3D0C}">
      <dgm:prSet/>
      <dgm:spPr/>
      <dgm:t>
        <a:bodyPr/>
        <a:lstStyle/>
        <a:p>
          <a:r>
            <a:rPr lang="en-US"/>
            <a:t>Who Am I?				</a:t>
          </a:r>
        </a:p>
      </dgm:t>
    </dgm:pt>
    <dgm:pt modelId="{39438357-5BAC-434A-AF59-BFED828DD7FE}" type="parTrans" cxnId="{E3197280-1B22-42C2-BA07-28579AB24015}">
      <dgm:prSet/>
      <dgm:spPr/>
      <dgm:t>
        <a:bodyPr/>
        <a:lstStyle/>
        <a:p>
          <a:endParaRPr lang="en-US"/>
        </a:p>
      </dgm:t>
    </dgm:pt>
    <dgm:pt modelId="{24574E91-C22B-4905-9441-3B5C8C5A5E7C}" type="sibTrans" cxnId="{E3197280-1B22-42C2-BA07-28579AB24015}">
      <dgm:prSet/>
      <dgm:spPr/>
      <dgm:t>
        <a:bodyPr/>
        <a:lstStyle/>
        <a:p>
          <a:endParaRPr lang="en-US"/>
        </a:p>
      </dgm:t>
    </dgm:pt>
    <dgm:pt modelId="{82E19C4D-A4CD-469A-8A41-C1A72D7E2164}">
      <dgm:prSet/>
      <dgm:spPr/>
      <dgm:t>
        <a:bodyPr/>
        <a:lstStyle/>
        <a:p>
          <a:r>
            <a:rPr lang="en-US" dirty="0"/>
            <a:t>Authentication</a:t>
          </a:r>
        </a:p>
      </dgm:t>
    </dgm:pt>
    <dgm:pt modelId="{B3B2EF06-32E8-4AFD-9867-B1292DD6AD19}" type="parTrans" cxnId="{FB49BE22-4214-4F51-8AF3-CD2214E0B6BC}">
      <dgm:prSet/>
      <dgm:spPr/>
      <dgm:t>
        <a:bodyPr/>
        <a:lstStyle/>
        <a:p>
          <a:endParaRPr lang="en-US"/>
        </a:p>
      </dgm:t>
    </dgm:pt>
    <dgm:pt modelId="{3AD447EF-9E07-4463-BAAC-0DA0DB82BD5F}" type="sibTrans" cxnId="{FB49BE22-4214-4F51-8AF3-CD2214E0B6BC}">
      <dgm:prSet/>
      <dgm:spPr/>
      <dgm:t>
        <a:bodyPr/>
        <a:lstStyle/>
        <a:p>
          <a:endParaRPr lang="en-US"/>
        </a:p>
      </dgm:t>
    </dgm:pt>
    <dgm:pt modelId="{6F4C4AFD-315B-48F9-8A16-901B523C164F}">
      <dgm:prSet/>
      <dgm:spPr/>
      <dgm:t>
        <a:bodyPr/>
        <a:lstStyle/>
        <a:p>
          <a:r>
            <a:rPr lang="en-US"/>
            <a:t>Authorization</a:t>
          </a:r>
        </a:p>
      </dgm:t>
    </dgm:pt>
    <dgm:pt modelId="{4ED1C450-FDE7-4F57-8652-E3ECA9BE0867}" type="parTrans" cxnId="{B939827C-F5BA-48A5-AFAC-1824B08D29F5}">
      <dgm:prSet/>
      <dgm:spPr/>
      <dgm:t>
        <a:bodyPr/>
        <a:lstStyle/>
        <a:p>
          <a:endParaRPr lang="en-US"/>
        </a:p>
      </dgm:t>
    </dgm:pt>
    <dgm:pt modelId="{6E30F5B7-BEA4-4D92-BF1D-BCEED7B3F552}" type="sibTrans" cxnId="{B939827C-F5BA-48A5-AFAC-1824B08D29F5}">
      <dgm:prSet/>
      <dgm:spPr/>
      <dgm:t>
        <a:bodyPr/>
        <a:lstStyle/>
        <a:p>
          <a:endParaRPr lang="en-US"/>
        </a:p>
      </dgm:t>
    </dgm:pt>
    <dgm:pt modelId="{A344742C-8261-4A10-8ED6-027F7BAE7FD7}">
      <dgm:prSet/>
      <dgm:spPr/>
      <dgm:t>
        <a:bodyPr/>
        <a:lstStyle/>
        <a:p>
          <a:r>
            <a:rPr lang="en-US"/>
            <a:t>IAM Branches</a:t>
          </a:r>
        </a:p>
      </dgm:t>
    </dgm:pt>
    <dgm:pt modelId="{32144B93-295B-4A64-939D-6717E9A1B908}" type="parTrans" cxnId="{C5ED13ED-AF2E-4916-894A-3B352256AA7A}">
      <dgm:prSet/>
      <dgm:spPr/>
      <dgm:t>
        <a:bodyPr/>
        <a:lstStyle/>
        <a:p>
          <a:endParaRPr lang="en-US"/>
        </a:p>
      </dgm:t>
    </dgm:pt>
    <dgm:pt modelId="{C802DA5B-8625-4EB9-A691-7C227079F7A5}" type="sibTrans" cxnId="{C5ED13ED-AF2E-4916-894A-3B352256AA7A}">
      <dgm:prSet/>
      <dgm:spPr/>
      <dgm:t>
        <a:bodyPr/>
        <a:lstStyle/>
        <a:p>
          <a:endParaRPr lang="en-US"/>
        </a:p>
      </dgm:t>
    </dgm:pt>
    <dgm:pt modelId="{9AC58CEA-C772-4654-A706-7D6422DF673C}">
      <dgm:prSet/>
      <dgm:spPr/>
      <dgm:t>
        <a:bodyPr/>
        <a:lstStyle/>
        <a:p>
          <a:r>
            <a:rPr lang="en-US"/>
            <a:t>Common Terms</a:t>
          </a:r>
        </a:p>
      </dgm:t>
    </dgm:pt>
    <dgm:pt modelId="{AEEE2D38-1927-4D0A-BDAD-6BFDB272DD8B}" type="parTrans" cxnId="{CDF4B258-42A6-4ED8-AECA-76C94785E4F6}">
      <dgm:prSet/>
      <dgm:spPr/>
      <dgm:t>
        <a:bodyPr/>
        <a:lstStyle/>
        <a:p>
          <a:endParaRPr lang="en-US"/>
        </a:p>
      </dgm:t>
    </dgm:pt>
    <dgm:pt modelId="{F25CED08-7CDA-4257-B04D-6D3626B22DF4}" type="sibTrans" cxnId="{CDF4B258-42A6-4ED8-AECA-76C94785E4F6}">
      <dgm:prSet/>
      <dgm:spPr/>
      <dgm:t>
        <a:bodyPr/>
        <a:lstStyle/>
        <a:p>
          <a:endParaRPr lang="en-US"/>
        </a:p>
      </dgm:t>
    </dgm:pt>
    <dgm:pt modelId="{175523A5-074C-4747-B093-CA37311B0257}">
      <dgm:prSet/>
      <dgm:spPr/>
      <dgm:t>
        <a:bodyPr/>
        <a:lstStyle/>
        <a:p>
          <a:r>
            <a:rPr lang="en-US"/>
            <a:t>Governance</a:t>
          </a:r>
        </a:p>
      </dgm:t>
    </dgm:pt>
    <dgm:pt modelId="{820CEA5D-1DF3-4951-92C1-7BBF701EF1E0}" type="parTrans" cxnId="{4879450C-F715-4F22-ADA3-CC38151D43BE}">
      <dgm:prSet/>
      <dgm:spPr/>
      <dgm:t>
        <a:bodyPr/>
        <a:lstStyle/>
        <a:p>
          <a:endParaRPr lang="en-US"/>
        </a:p>
      </dgm:t>
    </dgm:pt>
    <dgm:pt modelId="{31FDD7A0-D3FA-48B7-B1A5-A22C7FD009CC}" type="sibTrans" cxnId="{4879450C-F715-4F22-ADA3-CC38151D43BE}">
      <dgm:prSet/>
      <dgm:spPr/>
      <dgm:t>
        <a:bodyPr/>
        <a:lstStyle/>
        <a:p>
          <a:endParaRPr lang="en-US"/>
        </a:p>
      </dgm:t>
    </dgm:pt>
    <dgm:pt modelId="{104CC890-E7F8-4954-B96B-ED7BA33D4C65}">
      <dgm:prSet/>
      <dgm:spPr/>
      <dgm:t>
        <a:bodyPr/>
        <a:lstStyle/>
        <a:p>
          <a:r>
            <a:rPr lang="en-US"/>
            <a:t>Major Players in IAM</a:t>
          </a:r>
        </a:p>
      </dgm:t>
    </dgm:pt>
    <dgm:pt modelId="{CE64A3DE-A502-4CA6-BDE1-65512F04F631}" type="parTrans" cxnId="{3E23BDE2-4EAE-41D5-BC72-F3B6AB1F1089}">
      <dgm:prSet/>
      <dgm:spPr/>
      <dgm:t>
        <a:bodyPr/>
        <a:lstStyle/>
        <a:p>
          <a:endParaRPr lang="en-US"/>
        </a:p>
      </dgm:t>
    </dgm:pt>
    <dgm:pt modelId="{66CA6ED5-CDFF-4AB7-BC2A-7D0B072F9DB6}" type="sibTrans" cxnId="{3E23BDE2-4EAE-41D5-BC72-F3B6AB1F1089}">
      <dgm:prSet/>
      <dgm:spPr/>
      <dgm:t>
        <a:bodyPr/>
        <a:lstStyle/>
        <a:p>
          <a:endParaRPr lang="en-US"/>
        </a:p>
      </dgm:t>
    </dgm:pt>
    <dgm:pt modelId="{C0EE9881-9323-4D21-9EC7-68BDE08F7C6B}">
      <dgm:prSet/>
      <dgm:spPr/>
      <dgm:t>
        <a:bodyPr/>
        <a:lstStyle/>
        <a:p>
          <a:r>
            <a:rPr lang="en-US"/>
            <a:t>How Do You Get Started</a:t>
          </a:r>
        </a:p>
      </dgm:t>
    </dgm:pt>
    <dgm:pt modelId="{ADEF638B-EB0D-4FBB-9F32-E5D47BB7FF11}" type="parTrans" cxnId="{8080E20A-0930-4902-8584-F94542D56F0D}">
      <dgm:prSet/>
      <dgm:spPr/>
      <dgm:t>
        <a:bodyPr/>
        <a:lstStyle/>
        <a:p>
          <a:endParaRPr lang="en-US"/>
        </a:p>
      </dgm:t>
    </dgm:pt>
    <dgm:pt modelId="{03E11AB5-BC2C-4D2A-A177-238B5A816DB0}" type="sibTrans" cxnId="{8080E20A-0930-4902-8584-F94542D56F0D}">
      <dgm:prSet/>
      <dgm:spPr/>
      <dgm:t>
        <a:bodyPr/>
        <a:lstStyle/>
        <a:p>
          <a:endParaRPr lang="en-US"/>
        </a:p>
      </dgm:t>
    </dgm:pt>
    <dgm:pt modelId="{9AD490CA-0325-4141-952B-443B38E5B83D}" type="pres">
      <dgm:prSet presAssocID="{02768ED9-BEB7-45E8-A425-E579D16D6943}" presName="vert0" presStyleCnt="0">
        <dgm:presLayoutVars>
          <dgm:dir/>
          <dgm:animOne val="branch"/>
          <dgm:animLvl val="lvl"/>
        </dgm:presLayoutVars>
      </dgm:prSet>
      <dgm:spPr/>
    </dgm:pt>
    <dgm:pt modelId="{99436DC5-23F1-194F-ABCF-AE3AEDC89A04}" type="pres">
      <dgm:prSet presAssocID="{1F3E54AA-037D-49A7-95E6-A0AE3B0C3D0C}" presName="thickLine" presStyleLbl="alignNode1" presStyleIdx="0" presStyleCnt="8"/>
      <dgm:spPr/>
    </dgm:pt>
    <dgm:pt modelId="{8602AC79-18A0-194D-A3F0-FE9BD82E793E}" type="pres">
      <dgm:prSet presAssocID="{1F3E54AA-037D-49A7-95E6-A0AE3B0C3D0C}" presName="horz1" presStyleCnt="0"/>
      <dgm:spPr/>
    </dgm:pt>
    <dgm:pt modelId="{CEC6910C-5ACA-8544-8AC1-E92EF0944DB7}" type="pres">
      <dgm:prSet presAssocID="{1F3E54AA-037D-49A7-95E6-A0AE3B0C3D0C}" presName="tx1" presStyleLbl="revTx" presStyleIdx="0" presStyleCnt="8"/>
      <dgm:spPr/>
    </dgm:pt>
    <dgm:pt modelId="{12B9D4E7-6F80-AB48-AC1D-B5DAF681D99D}" type="pres">
      <dgm:prSet presAssocID="{1F3E54AA-037D-49A7-95E6-A0AE3B0C3D0C}" presName="vert1" presStyleCnt="0"/>
      <dgm:spPr/>
    </dgm:pt>
    <dgm:pt modelId="{30009A32-5719-0E44-8874-7DBF38078615}" type="pres">
      <dgm:prSet presAssocID="{82E19C4D-A4CD-469A-8A41-C1A72D7E2164}" presName="thickLine" presStyleLbl="alignNode1" presStyleIdx="1" presStyleCnt="8"/>
      <dgm:spPr/>
    </dgm:pt>
    <dgm:pt modelId="{A8AA4875-81FE-1D43-B48D-37D4AE29A487}" type="pres">
      <dgm:prSet presAssocID="{82E19C4D-A4CD-469A-8A41-C1A72D7E2164}" presName="horz1" presStyleCnt="0"/>
      <dgm:spPr/>
    </dgm:pt>
    <dgm:pt modelId="{74C879BF-BEE4-F84D-9663-E46AACC2F93B}" type="pres">
      <dgm:prSet presAssocID="{82E19C4D-A4CD-469A-8A41-C1A72D7E2164}" presName="tx1" presStyleLbl="revTx" presStyleIdx="1" presStyleCnt="8"/>
      <dgm:spPr/>
    </dgm:pt>
    <dgm:pt modelId="{1BE7DD42-28C6-0240-BE50-F576CC87222B}" type="pres">
      <dgm:prSet presAssocID="{82E19C4D-A4CD-469A-8A41-C1A72D7E2164}" presName="vert1" presStyleCnt="0"/>
      <dgm:spPr/>
    </dgm:pt>
    <dgm:pt modelId="{C9231051-E156-F448-B215-887351601E7D}" type="pres">
      <dgm:prSet presAssocID="{6F4C4AFD-315B-48F9-8A16-901B523C164F}" presName="thickLine" presStyleLbl="alignNode1" presStyleIdx="2" presStyleCnt="8"/>
      <dgm:spPr/>
    </dgm:pt>
    <dgm:pt modelId="{08E4CA14-0A56-BC47-84A5-447B0262B0CE}" type="pres">
      <dgm:prSet presAssocID="{6F4C4AFD-315B-48F9-8A16-901B523C164F}" presName="horz1" presStyleCnt="0"/>
      <dgm:spPr/>
    </dgm:pt>
    <dgm:pt modelId="{E4BD1DE3-4D89-764B-B96E-17D5C44ACB8F}" type="pres">
      <dgm:prSet presAssocID="{6F4C4AFD-315B-48F9-8A16-901B523C164F}" presName="tx1" presStyleLbl="revTx" presStyleIdx="2" presStyleCnt="8"/>
      <dgm:spPr/>
    </dgm:pt>
    <dgm:pt modelId="{F37946DE-B80D-D94A-BB7E-90D17D353D92}" type="pres">
      <dgm:prSet presAssocID="{6F4C4AFD-315B-48F9-8A16-901B523C164F}" presName="vert1" presStyleCnt="0"/>
      <dgm:spPr/>
    </dgm:pt>
    <dgm:pt modelId="{7A349BA6-F7F9-6845-9D57-BEB7C1E409BF}" type="pres">
      <dgm:prSet presAssocID="{A344742C-8261-4A10-8ED6-027F7BAE7FD7}" presName="thickLine" presStyleLbl="alignNode1" presStyleIdx="3" presStyleCnt="8"/>
      <dgm:spPr/>
    </dgm:pt>
    <dgm:pt modelId="{8AD21EE3-7573-324D-8755-21F5E2CBA1C3}" type="pres">
      <dgm:prSet presAssocID="{A344742C-8261-4A10-8ED6-027F7BAE7FD7}" presName="horz1" presStyleCnt="0"/>
      <dgm:spPr/>
    </dgm:pt>
    <dgm:pt modelId="{888038A7-1B31-854A-9EC6-EB9DAB383881}" type="pres">
      <dgm:prSet presAssocID="{A344742C-8261-4A10-8ED6-027F7BAE7FD7}" presName="tx1" presStyleLbl="revTx" presStyleIdx="3" presStyleCnt="8"/>
      <dgm:spPr/>
    </dgm:pt>
    <dgm:pt modelId="{A817C423-C69B-A642-9D7C-61E128C1EC54}" type="pres">
      <dgm:prSet presAssocID="{A344742C-8261-4A10-8ED6-027F7BAE7FD7}" presName="vert1" presStyleCnt="0"/>
      <dgm:spPr/>
    </dgm:pt>
    <dgm:pt modelId="{232A5F7C-C931-9E45-8C67-218393C86B6A}" type="pres">
      <dgm:prSet presAssocID="{9AC58CEA-C772-4654-A706-7D6422DF673C}" presName="thickLine" presStyleLbl="alignNode1" presStyleIdx="4" presStyleCnt="8"/>
      <dgm:spPr/>
    </dgm:pt>
    <dgm:pt modelId="{1D2E1FF7-84B1-B943-91B3-C9DE609AAB73}" type="pres">
      <dgm:prSet presAssocID="{9AC58CEA-C772-4654-A706-7D6422DF673C}" presName="horz1" presStyleCnt="0"/>
      <dgm:spPr/>
    </dgm:pt>
    <dgm:pt modelId="{7AE94BD5-6F78-4744-9578-4346CC6413B1}" type="pres">
      <dgm:prSet presAssocID="{9AC58CEA-C772-4654-A706-7D6422DF673C}" presName="tx1" presStyleLbl="revTx" presStyleIdx="4" presStyleCnt="8"/>
      <dgm:spPr/>
    </dgm:pt>
    <dgm:pt modelId="{6E599859-ED35-6F46-8DB8-837A82DFDF9B}" type="pres">
      <dgm:prSet presAssocID="{9AC58CEA-C772-4654-A706-7D6422DF673C}" presName="vert1" presStyleCnt="0"/>
      <dgm:spPr/>
    </dgm:pt>
    <dgm:pt modelId="{F57F5139-B8B2-9A40-8CFA-401F30F570A0}" type="pres">
      <dgm:prSet presAssocID="{175523A5-074C-4747-B093-CA37311B0257}" presName="thickLine" presStyleLbl="alignNode1" presStyleIdx="5" presStyleCnt="8"/>
      <dgm:spPr/>
    </dgm:pt>
    <dgm:pt modelId="{822F83F1-3F87-7745-9652-23984D736846}" type="pres">
      <dgm:prSet presAssocID="{175523A5-074C-4747-B093-CA37311B0257}" presName="horz1" presStyleCnt="0"/>
      <dgm:spPr/>
    </dgm:pt>
    <dgm:pt modelId="{F9BBE352-79A6-7646-A3C5-2C7D4E928A94}" type="pres">
      <dgm:prSet presAssocID="{175523A5-074C-4747-B093-CA37311B0257}" presName="tx1" presStyleLbl="revTx" presStyleIdx="5" presStyleCnt="8"/>
      <dgm:spPr/>
    </dgm:pt>
    <dgm:pt modelId="{D7282D54-1860-FC45-8320-533F46956BFE}" type="pres">
      <dgm:prSet presAssocID="{175523A5-074C-4747-B093-CA37311B0257}" presName="vert1" presStyleCnt="0"/>
      <dgm:spPr/>
    </dgm:pt>
    <dgm:pt modelId="{95D3DFB6-6059-A747-BE46-745E8EF6E0B6}" type="pres">
      <dgm:prSet presAssocID="{104CC890-E7F8-4954-B96B-ED7BA33D4C65}" presName="thickLine" presStyleLbl="alignNode1" presStyleIdx="6" presStyleCnt="8"/>
      <dgm:spPr/>
    </dgm:pt>
    <dgm:pt modelId="{76034219-C17B-BF43-97DA-A74C867635DB}" type="pres">
      <dgm:prSet presAssocID="{104CC890-E7F8-4954-B96B-ED7BA33D4C65}" presName="horz1" presStyleCnt="0"/>
      <dgm:spPr/>
    </dgm:pt>
    <dgm:pt modelId="{31037162-7A79-044C-9306-85875BAA9081}" type="pres">
      <dgm:prSet presAssocID="{104CC890-E7F8-4954-B96B-ED7BA33D4C65}" presName="tx1" presStyleLbl="revTx" presStyleIdx="6" presStyleCnt="8"/>
      <dgm:spPr/>
    </dgm:pt>
    <dgm:pt modelId="{34F53ADE-F473-3C46-A513-C3823ED2C35A}" type="pres">
      <dgm:prSet presAssocID="{104CC890-E7F8-4954-B96B-ED7BA33D4C65}" presName="vert1" presStyleCnt="0"/>
      <dgm:spPr/>
    </dgm:pt>
    <dgm:pt modelId="{A3CCA688-12AA-0945-9B84-8D63558C0D2C}" type="pres">
      <dgm:prSet presAssocID="{C0EE9881-9323-4D21-9EC7-68BDE08F7C6B}" presName="thickLine" presStyleLbl="alignNode1" presStyleIdx="7" presStyleCnt="8"/>
      <dgm:spPr/>
    </dgm:pt>
    <dgm:pt modelId="{A5B14900-00FE-784E-B3FF-6C4E44962642}" type="pres">
      <dgm:prSet presAssocID="{C0EE9881-9323-4D21-9EC7-68BDE08F7C6B}" presName="horz1" presStyleCnt="0"/>
      <dgm:spPr/>
    </dgm:pt>
    <dgm:pt modelId="{20C0D0E0-3EE6-DD46-9B76-6E226CA77297}" type="pres">
      <dgm:prSet presAssocID="{C0EE9881-9323-4D21-9EC7-68BDE08F7C6B}" presName="tx1" presStyleLbl="revTx" presStyleIdx="7" presStyleCnt="8"/>
      <dgm:spPr/>
    </dgm:pt>
    <dgm:pt modelId="{EA069926-BF1E-1D4D-BF54-8079F561D7C9}" type="pres">
      <dgm:prSet presAssocID="{C0EE9881-9323-4D21-9EC7-68BDE08F7C6B}" presName="vert1" presStyleCnt="0"/>
      <dgm:spPr/>
    </dgm:pt>
  </dgm:ptLst>
  <dgm:cxnLst>
    <dgm:cxn modelId="{8080E20A-0930-4902-8584-F94542D56F0D}" srcId="{02768ED9-BEB7-45E8-A425-E579D16D6943}" destId="{C0EE9881-9323-4D21-9EC7-68BDE08F7C6B}" srcOrd="7" destOrd="0" parTransId="{ADEF638B-EB0D-4FBB-9F32-E5D47BB7FF11}" sibTransId="{03E11AB5-BC2C-4D2A-A177-238B5A816DB0}"/>
    <dgm:cxn modelId="{4879450C-F715-4F22-ADA3-CC38151D43BE}" srcId="{02768ED9-BEB7-45E8-A425-E579D16D6943}" destId="{175523A5-074C-4747-B093-CA37311B0257}" srcOrd="5" destOrd="0" parTransId="{820CEA5D-1DF3-4951-92C1-7BBF701EF1E0}" sibTransId="{31FDD7A0-D3FA-48B7-B1A5-A22C7FD009CC}"/>
    <dgm:cxn modelId="{FB49BE22-4214-4F51-8AF3-CD2214E0B6BC}" srcId="{02768ED9-BEB7-45E8-A425-E579D16D6943}" destId="{82E19C4D-A4CD-469A-8A41-C1A72D7E2164}" srcOrd="1" destOrd="0" parTransId="{B3B2EF06-32E8-4AFD-9867-B1292DD6AD19}" sibTransId="{3AD447EF-9E07-4463-BAAC-0DA0DB82BD5F}"/>
    <dgm:cxn modelId="{E9074625-33D9-204E-89AC-43D97EE13375}" type="presOf" srcId="{A344742C-8261-4A10-8ED6-027F7BAE7FD7}" destId="{888038A7-1B31-854A-9EC6-EB9DAB383881}" srcOrd="0" destOrd="0" presId="urn:microsoft.com/office/officeart/2008/layout/LinedList"/>
    <dgm:cxn modelId="{78EDB235-F32C-2F44-8DA7-4EFD1A51E405}" type="presOf" srcId="{104CC890-E7F8-4954-B96B-ED7BA33D4C65}" destId="{31037162-7A79-044C-9306-85875BAA9081}" srcOrd="0" destOrd="0" presId="urn:microsoft.com/office/officeart/2008/layout/LinedList"/>
    <dgm:cxn modelId="{D24D1D42-F7D5-274B-92D9-CBF524024087}" type="presOf" srcId="{175523A5-074C-4747-B093-CA37311B0257}" destId="{F9BBE352-79A6-7646-A3C5-2C7D4E928A94}" srcOrd="0" destOrd="0" presId="urn:microsoft.com/office/officeart/2008/layout/LinedList"/>
    <dgm:cxn modelId="{E2E36142-0805-2442-94F5-7E1F5E38F814}" type="presOf" srcId="{C0EE9881-9323-4D21-9EC7-68BDE08F7C6B}" destId="{20C0D0E0-3EE6-DD46-9B76-6E226CA77297}" srcOrd="0" destOrd="0" presId="urn:microsoft.com/office/officeart/2008/layout/LinedList"/>
    <dgm:cxn modelId="{83924C6F-583E-FD45-B25D-CBF09A135D28}" type="presOf" srcId="{82E19C4D-A4CD-469A-8A41-C1A72D7E2164}" destId="{74C879BF-BEE4-F84D-9663-E46AACC2F93B}" srcOrd="0" destOrd="0" presId="urn:microsoft.com/office/officeart/2008/layout/LinedList"/>
    <dgm:cxn modelId="{CDF4B258-42A6-4ED8-AECA-76C94785E4F6}" srcId="{02768ED9-BEB7-45E8-A425-E579D16D6943}" destId="{9AC58CEA-C772-4654-A706-7D6422DF673C}" srcOrd="4" destOrd="0" parTransId="{AEEE2D38-1927-4D0A-BDAD-6BFDB272DD8B}" sibTransId="{F25CED08-7CDA-4257-B04D-6D3626B22DF4}"/>
    <dgm:cxn modelId="{B939827C-F5BA-48A5-AFAC-1824B08D29F5}" srcId="{02768ED9-BEB7-45E8-A425-E579D16D6943}" destId="{6F4C4AFD-315B-48F9-8A16-901B523C164F}" srcOrd="2" destOrd="0" parTransId="{4ED1C450-FDE7-4F57-8652-E3ECA9BE0867}" sibTransId="{6E30F5B7-BEA4-4D92-BF1D-BCEED7B3F552}"/>
    <dgm:cxn modelId="{B841A07C-1D16-DA44-B083-92A0547FF3DF}" type="presOf" srcId="{02768ED9-BEB7-45E8-A425-E579D16D6943}" destId="{9AD490CA-0325-4141-952B-443B38E5B83D}" srcOrd="0" destOrd="0" presId="urn:microsoft.com/office/officeart/2008/layout/LinedList"/>
    <dgm:cxn modelId="{E3197280-1B22-42C2-BA07-28579AB24015}" srcId="{02768ED9-BEB7-45E8-A425-E579D16D6943}" destId="{1F3E54AA-037D-49A7-95E6-A0AE3B0C3D0C}" srcOrd="0" destOrd="0" parTransId="{39438357-5BAC-434A-AF59-BFED828DD7FE}" sibTransId="{24574E91-C22B-4905-9441-3B5C8C5A5E7C}"/>
    <dgm:cxn modelId="{BED5C3A6-6BDA-C948-B075-5F7E3CC9DDD6}" type="presOf" srcId="{1F3E54AA-037D-49A7-95E6-A0AE3B0C3D0C}" destId="{CEC6910C-5ACA-8544-8AC1-E92EF0944DB7}" srcOrd="0" destOrd="0" presId="urn:microsoft.com/office/officeart/2008/layout/LinedList"/>
    <dgm:cxn modelId="{1AB386D3-A7EC-FA42-852B-1A1BFD59E82F}" type="presOf" srcId="{9AC58CEA-C772-4654-A706-7D6422DF673C}" destId="{7AE94BD5-6F78-4744-9578-4346CC6413B1}" srcOrd="0" destOrd="0" presId="urn:microsoft.com/office/officeart/2008/layout/LinedList"/>
    <dgm:cxn modelId="{3E23BDE2-4EAE-41D5-BC72-F3B6AB1F1089}" srcId="{02768ED9-BEB7-45E8-A425-E579D16D6943}" destId="{104CC890-E7F8-4954-B96B-ED7BA33D4C65}" srcOrd="6" destOrd="0" parTransId="{CE64A3DE-A502-4CA6-BDE1-65512F04F631}" sibTransId="{66CA6ED5-CDFF-4AB7-BC2A-7D0B072F9DB6}"/>
    <dgm:cxn modelId="{CCB5B0E4-6F14-EF4E-9354-255DCA1AD1D4}" type="presOf" srcId="{6F4C4AFD-315B-48F9-8A16-901B523C164F}" destId="{E4BD1DE3-4D89-764B-B96E-17D5C44ACB8F}" srcOrd="0" destOrd="0" presId="urn:microsoft.com/office/officeart/2008/layout/LinedList"/>
    <dgm:cxn modelId="{C5ED13ED-AF2E-4916-894A-3B352256AA7A}" srcId="{02768ED9-BEB7-45E8-A425-E579D16D6943}" destId="{A344742C-8261-4A10-8ED6-027F7BAE7FD7}" srcOrd="3" destOrd="0" parTransId="{32144B93-295B-4A64-939D-6717E9A1B908}" sibTransId="{C802DA5B-8625-4EB9-A691-7C227079F7A5}"/>
    <dgm:cxn modelId="{71A26268-D0F8-A847-9495-BA847A718810}" type="presParOf" srcId="{9AD490CA-0325-4141-952B-443B38E5B83D}" destId="{99436DC5-23F1-194F-ABCF-AE3AEDC89A04}" srcOrd="0" destOrd="0" presId="urn:microsoft.com/office/officeart/2008/layout/LinedList"/>
    <dgm:cxn modelId="{FA7B2891-8A58-CD47-AC8C-4D8CD9C3532B}" type="presParOf" srcId="{9AD490CA-0325-4141-952B-443B38E5B83D}" destId="{8602AC79-18A0-194D-A3F0-FE9BD82E793E}" srcOrd="1" destOrd="0" presId="urn:microsoft.com/office/officeart/2008/layout/LinedList"/>
    <dgm:cxn modelId="{7020B40A-4912-EE42-AB95-5887294F14A3}" type="presParOf" srcId="{8602AC79-18A0-194D-A3F0-FE9BD82E793E}" destId="{CEC6910C-5ACA-8544-8AC1-E92EF0944DB7}" srcOrd="0" destOrd="0" presId="urn:microsoft.com/office/officeart/2008/layout/LinedList"/>
    <dgm:cxn modelId="{EEBAFF2E-664E-F340-84FB-8203EB435160}" type="presParOf" srcId="{8602AC79-18A0-194D-A3F0-FE9BD82E793E}" destId="{12B9D4E7-6F80-AB48-AC1D-B5DAF681D99D}" srcOrd="1" destOrd="0" presId="urn:microsoft.com/office/officeart/2008/layout/LinedList"/>
    <dgm:cxn modelId="{A7C8834C-AF90-7741-9AA3-EE485A576946}" type="presParOf" srcId="{9AD490CA-0325-4141-952B-443B38E5B83D}" destId="{30009A32-5719-0E44-8874-7DBF38078615}" srcOrd="2" destOrd="0" presId="urn:microsoft.com/office/officeart/2008/layout/LinedList"/>
    <dgm:cxn modelId="{D0114917-AD3F-8E4A-AA9E-EAA902FAE1DA}" type="presParOf" srcId="{9AD490CA-0325-4141-952B-443B38E5B83D}" destId="{A8AA4875-81FE-1D43-B48D-37D4AE29A487}" srcOrd="3" destOrd="0" presId="urn:microsoft.com/office/officeart/2008/layout/LinedList"/>
    <dgm:cxn modelId="{FE42484C-0E91-2F4F-BC73-51FD46A62C84}" type="presParOf" srcId="{A8AA4875-81FE-1D43-B48D-37D4AE29A487}" destId="{74C879BF-BEE4-F84D-9663-E46AACC2F93B}" srcOrd="0" destOrd="0" presId="urn:microsoft.com/office/officeart/2008/layout/LinedList"/>
    <dgm:cxn modelId="{643E122E-5058-A34C-856A-9D42CD9A7FC9}" type="presParOf" srcId="{A8AA4875-81FE-1D43-B48D-37D4AE29A487}" destId="{1BE7DD42-28C6-0240-BE50-F576CC87222B}" srcOrd="1" destOrd="0" presId="urn:microsoft.com/office/officeart/2008/layout/LinedList"/>
    <dgm:cxn modelId="{4551FDEF-1F69-E647-8129-23D83810DF53}" type="presParOf" srcId="{9AD490CA-0325-4141-952B-443B38E5B83D}" destId="{C9231051-E156-F448-B215-887351601E7D}" srcOrd="4" destOrd="0" presId="urn:microsoft.com/office/officeart/2008/layout/LinedList"/>
    <dgm:cxn modelId="{E0E2057F-798E-5F4D-BC8A-44520E186D21}" type="presParOf" srcId="{9AD490CA-0325-4141-952B-443B38E5B83D}" destId="{08E4CA14-0A56-BC47-84A5-447B0262B0CE}" srcOrd="5" destOrd="0" presId="urn:microsoft.com/office/officeart/2008/layout/LinedList"/>
    <dgm:cxn modelId="{6EE3ED00-B28F-FE47-854B-B47DA9528E62}" type="presParOf" srcId="{08E4CA14-0A56-BC47-84A5-447B0262B0CE}" destId="{E4BD1DE3-4D89-764B-B96E-17D5C44ACB8F}" srcOrd="0" destOrd="0" presId="urn:microsoft.com/office/officeart/2008/layout/LinedList"/>
    <dgm:cxn modelId="{055B9CA3-EDDF-5D4E-AA18-6EBF5BFB3ABE}" type="presParOf" srcId="{08E4CA14-0A56-BC47-84A5-447B0262B0CE}" destId="{F37946DE-B80D-D94A-BB7E-90D17D353D92}" srcOrd="1" destOrd="0" presId="urn:microsoft.com/office/officeart/2008/layout/LinedList"/>
    <dgm:cxn modelId="{BD48ABAC-E972-104F-A964-E2C5FDFA8016}" type="presParOf" srcId="{9AD490CA-0325-4141-952B-443B38E5B83D}" destId="{7A349BA6-F7F9-6845-9D57-BEB7C1E409BF}" srcOrd="6" destOrd="0" presId="urn:microsoft.com/office/officeart/2008/layout/LinedList"/>
    <dgm:cxn modelId="{044FDC19-295F-404A-8B4B-49593C70315F}" type="presParOf" srcId="{9AD490CA-0325-4141-952B-443B38E5B83D}" destId="{8AD21EE3-7573-324D-8755-21F5E2CBA1C3}" srcOrd="7" destOrd="0" presId="urn:microsoft.com/office/officeart/2008/layout/LinedList"/>
    <dgm:cxn modelId="{C990AA1E-98DF-3D4A-8BDF-7AC3C3A03B74}" type="presParOf" srcId="{8AD21EE3-7573-324D-8755-21F5E2CBA1C3}" destId="{888038A7-1B31-854A-9EC6-EB9DAB383881}" srcOrd="0" destOrd="0" presId="urn:microsoft.com/office/officeart/2008/layout/LinedList"/>
    <dgm:cxn modelId="{3B5141FF-5D0D-1141-B213-CB903636033C}" type="presParOf" srcId="{8AD21EE3-7573-324D-8755-21F5E2CBA1C3}" destId="{A817C423-C69B-A642-9D7C-61E128C1EC54}" srcOrd="1" destOrd="0" presId="urn:microsoft.com/office/officeart/2008/layout/LinedList"/>
    <dgm:cxn modelId="{ACD64D77-03B6-2D47-84DA-0A074A764E6C}" type="presParOf" srcId="{9AD490CA-0325-4141-952B-443B38E5B83D}" destId="{232A5F7C-C931-9E45-8C67-218393C86B6A}" srcOrd="8" destOrd="0" presId="urn:microsoft.com/office/officeart/2008/layout/LinedList"/>
    <dgm:cxn modelId="{4DD2FD88-CAEA-464C-B346-CF3BC68E568D}" type="presParOf" srcId="{9AD490CA-0325-4141-952B-443B38E5B83D}" destId="{1D2E1FF7-84B1-B943-91B3-C9DE609AAB73}" srcOrd="9" destOrd="0" presId="urn:microsoft.com/office/officeart/2008/layout/LinedList"/>
    <dgm:cxn modelId="{0873A5F8-9965-D745-AB39-C975B917CD2B}" type="presParOf" srcId="{1D2E1FF7-84B1-B943-91B3-C9DE609AAB73}" destId="{7AE94BD5-6F78-4744-9578-4346CC6413B1}" srcOrd="0" destOrd="0" presId="urn:microsoft.com/office/officeart/2008/layout/LinedList"/>
    <dgm:cxn modelId="{2E334316-0A26-5D46-9DB0-2B4322C46755}" type="presParOf" srcId="{1D2E1FF7-84B1-B943-91B3-C9DE609AAB73}" destId="{6E599859-ED35-6F46-8DB8-837A82DFDF9B}" srcOrd="1" destOrd="0" presId="urn:microsoft.com/office/officeart/2008/layout/LinedList"/>
    <dgm:cxn modelId="{3BEBE98E-8B9A-9443-880B-EDF52635E732}" type="presParOf" srcId="{9AD490CA-0325-4141-952B-443B38E5B83D}" destId="{F57F5139-B8B2-9A40-8CFA-401F30F570A0}" srcOrd="10" destOrd="0" presId="urn:microsoft.com/office/officeart/2008/layout/LinedList"/>
    <dgm:cxn modelId="{37FDF5F1-AE9F-D14C-9C94-AA49DD27C205}" type="presParOf" srcId="{9AD490CA-0325-4141-952B-443B38E5B83D}" destId="{822F83F1-3F87-7745-9652-23984D736846}" srcOrd="11" destOrd="0" presId="urn:microsoft.com/office/officeart/2008/layout/LinedList"/>
    <dgm:cxn modelId="{930F161D-5235-A947-8737-742D5FCED649}" type="presParOf" srcId="{822F83F1-3F87-7745-9652-23984D736846}" destId="{F9BBE352-79A6-7646-A3C5-2C7D4E928A94}" srcOrd="0" destOrd="0" presId="urn:microsoft.com/office/officeart/2008/layout/LinedList"/>
    <dgm:cxn modelId="{BAFD470A-490E-B14C-97BE-509707EBCEAA}" type="presParOf" srcId="{822F83F1-3F87-7745-9652-23984D736846}" destId="{D7282D54-1860-FC45-8320-533F46956BFE}" srcOrd="1" destOrd="0" presId="urn:microsoft.com/office/officeart/2008/layout/LinedList"/>
    <dgm:cxn modelId="{A0638676-091D-A64C-AB2F-04B26C1DF853}" type="presParOf" srcId="{9AD490CA-0325-4141-952B-443B38E5B83D}" destId="{95D3DFB6-6059-A747-BE46-745E8EF6E0B6}" srcOrd="12" destOrd="0" presId="urn:microsoft.com/office/officeart/2008/layout/LinedList"/>
    <dgm:cxn modelId="{0414C4EF-F0F3-6246-8F1E-22BC9ECBABC5}" type="presParOf" srcId="{9AD490CA-0325-4141-952B-443B38E5B83D}" destId="{76034219-C17B-BF43-97DA-A74C867635DB}" srcOrd="13" destOrd="0" presId="urn:microsoft.com/office/officeart/2008/layout/LinedList"/>
    <dgm:cxn modelId="{987A1912-3514-2F43-AFAC-4336601E003F}" type="presParOf" srcId="{76034219-C17B-BF43-97DA-A74C867635DB}" destId="{31037162-7A79-044C-9306-85875BAA9081}" srcOrd="0" destOrd="0" presId="urn:microsoft.com/office/officeart/2008/layout/LinedList"/>
    <dgm:cxn modelId="{02D00AD3-6C26-D343-9064-18A665FCB2F4}" type="presParOf" srcId="{76034219-C17B-BF43-97DA-A74C867635DB}" destId="{34F53ADE-F473-3C46-A513-C3823ED2C35A}" srcOrd="1" destOrd="0" presId="urn:microsoft.com/office/officeart/2008/layout/LinedList"/>
    <dgm:cxn modelId="{E5FECE0E-98F9-DE4D-A43B-D226E59F2A4F}" type="presParOf" srcId="{9AD490CA-0325-4141-952B-443B38E5B83D}" destId="{A3CCA688-12AA-0945-9B84-8D63558C0D2C}" srcOrd="14" destOrd="0" presId="urn:microsoft.com/office/officeart/2008/layout/LinedList"/>
    <dgm:cxn modelId="{72B2BE0F-91A6-824D-9C05-62F59573C306}" type="presParOf" srcId="{9AD490CA-0325-4141-952B-443B38E5B83D}" destId="{A5B14900-00FE-784E-B3FF-6C4E44962642}" srcOrd="15" destOrd="0" presId="urn:microsoft.com/office/officeart/2008/layout/LinedList"/>
    <dgm:cxn modelId="{DFD85295-0146-EA4D-88E1-EEDFB90F6663}" type="presParOf" srcId="{A5B14900-00FE-784E-B3FF-6C4E44962642}" destId="{20C0D0E0-3EE6-DD46-9B76-6E226CA77297}" srcOrd="0" destOrd="0" presId="urn:microsoft.com/office/officeart/2008/layout/LinedList"/>
    <dgm:cxn modelId="{3A31CD00-0FF6-BD41-9611-3963493377CD}" type="presParOf" srcId="{A5B14900-00FE-784E-B3FF-6C4E44962642}" destId="{EA069926-BF1E-1D4D-BF54-8079F561D7C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509210-9375-486F-9B1D-D088E61003BA}"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9411C58A-BDAA-4E73-A30B-4B16AE29E9EA}">
      <dgm:prSet/>
      <dgm:spPr/>
      <dgm:t>
        <a:bodyPr/>
        <a:lstStyle/>
        <a:p>
          <a:r>
            <a:rPr lang="en-US" dirty="0"/>
            <a:t>Access Request</a:t>
          </a:r>
        </a:p>
      </dgm:t>
    </dgm:pt>
    <dgm:pt modelId="{EBDF0513-3520-4131-AE1B-CAB8B7B1FE3C}" type="parTrans" cxnId="{09B25265-CA6D-466C-99B7-0773DCCD57B4}">
      <dgm:prSet/>
      <dgm:spPr/>
      <dgm:t>
        <a:bodyPr/>
        <a:lstStyle/>
        <a:p>
          <a:endParaRPr lang="en-US"/>
        </a:p>
      </dgm:t>
    </dgm:pt>
    <dgm:pt modelId="{E72D3EC7-5F2D-43A6-A69B-B844543716D2}" type="sibTrans" cxnId="{09B25265-CA6D-466C-99B7-0773DCCD57B4}">
      <dgm:prSet/>
      <dgm:spPr/>
      <dgm:t>
        <a:bodyPr/>
        <a:lstStyle/>
        <a:p>
          <a:endParaRPr lang="en-US"/>
        </a:p>
      </dgm:t>
    </dgm:pt>
    <dgm:pt modelId="{6C5F7CFF-0F08-449D-A6DC-9C5370B5966F}">
      <dgm:prSet/>
      <dgm:spPr/>
      <dgm:t>
        <a:bodyPr/>
        <a:lstStyle/>
        <a:p>
          <a:r>
            <a:rPr lang="en-US"/>
            <a:t>Roles</a:t>
          </a:r>
        </a:p>
      </dgm:t>
    </dgm:pt>
    <dgm:pt modelId="{292527F6-6360-4A14-BDED-5D1A288E30DD}" type="parTrans" cxnId="{B4B1A8C3-2A3C-45A3-8A54-44576B3BAC61}">
      <dgm:prSet/>
      <dgm:spPr/>
      <dgm:t>
        <a:bodyPr/>
        <a:lstStyle/>
        <a:p>
          <a:endParaRPr lang="en-US"/>
        </a:p>
      </dgm:t>
    </dgm:pt>
    <dgm:pt modelId="{9AE6DBC7-9483-4925-9408-1ECA3423F4C7}" type="sibTrans" cxnId="{B4B1A8C3-2A3C-45A3-8A54-44576B3BAC61}">
      <dgm:prSet/>
      <dgm:spPr/>
      <dgm:t>
        <a:bodyPr/>
        <a:lstStyle/>
        <a:p>
          <a:endParaRPr lang="en-US"/>
        </a:p>
      </dgm:t>
    </dgm:pt>
    <dgm:pt modelId="{E1BDB847-9DDD-4D41-B185-52724278E647}">
      <dgm:prSet/>
      <dgm:spPr/>
      <dgm:t>
        <a:bodyPr/>
        <a:lstStyle/>
        <a:p>
          <a:r>
            <a:rPr lang="en-US"/>
            <a:t>Entitlements</a:t>
          </a:r>
        </a:p>
      </dgm:t>
    </dgm:pt>
    <dgm:pt modelId="{F5C7B104-C411-42ED-A40A-D6906EBBD2AD}" type="parTrans" cxnId="{6A6518EB-BC11-4663-A203-0F05950F9AE8}">
      <dgm:prSet/>
      <dgm:spPr/>
      <dgm:t>
        <a:bodyPr/>
        <a:lstStyle/>
        <a:p>
          <a:endParaRPr lang="en-US"/>
        </a:p>
      </dgm:t>
    </dgm:pt>
    <dgm:pt modelId="{0EFD39C8-A7D9-4DBC-A092-CE29A0C59DEE}" type="sibTrans" cxnId="{6A6518EB-BC11-4663-A203-0F05950F9AE8}">
      <dgm:prSet/>
      <dgm:spPr/>
      <dgm:t>
        <a:bodyPr/>
        <a:lstStyle/>
        <a:p>
          <a:endParaRPr lang="en-US"/>
        </a:p>
      </dgm:t>
    </dgm:pt>
    <dgm:pt modelId="{47D7F45B-B791-49BC-BA7B-C4BD81EBB64F}">
      <dgm:prSet/>
      <dgm:spPr/>
      <dgm:t>
        <a:bodyPr/>
        <a:lstStyle/>
        <a:p>
          <a:r>
            <a:rPr lang="en-US" dirty="0"/>
            <a:t>Multi-factor Authentication (2FA)</a:t>
          </a:r>
        </a:p>
      </dgm:t>
    </dgm:pt>
    <dgm:pt modelId="{FB988A80-4D1D-4DE5-9945-A9D730F08E7E}" type="parTrans" cxnId="{1A3B8AAD-4FA1-4C3D-8BC4-9897FFA931DC}">
      <dgm:prSet/>
      <dgm:spPr/>
      <dgm:t>
        <a:bodyPr/>
        <a:lstStyle/>
        <a:p>
          <a:endParaRPr lang="en-US"/>
        </a:p>
      </dgm:t>
    </dgm:pt>
    <dgm:pt modelId="{493D2626-BEFD-4B2D-B66D-0EBB9C7514EB}" type="sibTrans" cxnId="{1A3B8AAD-4FA1-4C3D-8BC4-9897FFA931DC}">
      <dgm:prSet/>
      <dgm:spPr/>
      <dgm:t>
        <a:bodyPr/>
        <a:lstStyle/>
        <a:p>
          <a:endParaRPr lang="en-US"/>
        </a:p>
      </dgm:t>
    </dgm:pt>
    <dgm:pt modelId="{AC35B746-C378-4782-9768-3ED4806BC676}">
      <dgm:prSet/>
      <dgm:spPr/>
      <dgm:t>
        <a:bodyPr/>
        <a:lstStyle/>
        <a:p>
          <a:r>
            <a:rPr lang="en-US"/>
            <a:t>Lifecycle Management</a:t>
          </a:r>
        </a:p>
      </dgm:t>
    </dgm:pt>
    <dgm:pt modelId="{84ED457F-898F-4874-AFD3-F41321ECB075}" type="parTrans" cxnId="{C3263A2A-5F5E-4C52-858A-76E36AEA4AB7}">
      <dgm:prSet/>
      <dgm:spPr/>
      <dgm:t>
        <a:bodyPr/>
        <a:lstStyle/>
        <a:p>
          <a:endParaRPr lang="en-US"/>
        </a:p>
      </dgm:t>
    </dgm:pt>
    <dgm:pt modelId="{9F218310-B2F4-499C-8696-7FF9DF44C915}" type="sibTrans" cxnId="{C3263A2A-5F5E-4C52-858A-76E36AEA4AB7}">
      <dgm:prSet/>
      <dgm:spPr/>
      <dgm:t>
        <a:bodyPr/>
        <a:lstStyle/>
        <a:p>
          <a:endParaRPr lang="en-US"/>
        </a:p>
      </dgm:t>
    </dgm:pt>
    <dgm:pt modelId="{43C7B8A2-DF2F-4AA2-B27D-22833A39567C}">
      <dgm:prSet/>
      <dgm:spPr/>
      <dgm:t>
        <a:bodyPr/>
        <a:lstStyle/>
        <a:p>
          <a:r>
            <a:rPr lang="en-US"/>
            <a:t>Access Certification/Attestation</a:t>
          </a:r>
        </a:p>
      </dgm:t>
    </dgm:pt>
    <dgm:pt modelId="{A2DE4354-6504-46FA-A9FA-DDE7B31E3F0C}" type="parTrans" cxnId="{BD56369C-ED19-46FF-8F0C-37E6B4A2F0D1}">
      <dgm:prSet/>
      <dgm:spPr/>
      <dgm:t>
        <a:bodyPr/>
        <a:lstStyle/>
        <a:p>
          <a:endParaRPr lang="en-US"/>
        </a:p>
      </dgm:t>
    </dgm:pt>
    <dgm:pt modelId="{2D53883B-08C5-4000-BA43-8B4FCACC1010}" type="sibTrans" cxnId="{BD56369C-ED19-46FF-8F0C-37E6B4A2F0D1}">
      <dgm:prSet/>
      <dgm:spPr/>
      <dgm:t>
        <a:bodyPr/>
        <a:lstStyle/>
        <a:p>
          <a:endParaRPr lang="en-US"/>
        </a:p>
      </dgm:t>
    </dgm:pt>
    <dgm:pt modelId="{DD9DCA00-C227-416D-A8BB-78F8C7911F22}">
      <dgm:prSet/>
      <dgm:spPr/>
      <dgm:t>
        <a:bodyPr/>
        <a:lstStyle/>
        <a:p>
          <a:r>
            <a:rPr lang="en-US"/>
            <a:t>Least Privileged</a:t>
          </a:r>
        </a:p>
      </dgm:t>
    </dgm:pt>
    <dgm:pt modelId="{9561D078-F606-4C2E-B6C1-55B116F92B66}" type="parTrans" cxnId="{6E21361F-6087-4A49-A706-D5DB24B9B936}">
      <dgm:prSet/>
      <dgm:spPr/>
      <dgm:t>
        <a:bodyPr/>
        <a:lstStyle/>
        <a:p>
          <a:endParaRPr lang="en-US"/>
        </a:p>
      </dgm:t>
    </dgm:pt>
    <dgm:pt modelId="{EFF9FBE6-5A56-4DD3-BE64-0020140A53B1}" type="sibTrans" cxnId="{6E21361F-6087-4A49-A706-D5DB24B9B936}">
      <dgm:prSet/>
      <dgm:spPr/>
      <dgm:t>
        <a:bodyPr/>
        <a:lstStyle/>
        <a:p>
          <a:endParaRPr lang="en-US"/>
        </a:p>
      </dgm:t>
    </dgm:pt>
    <dgm:pt modelId="{B5D63C55-E49E-4B5B-8A7B-1F8E3CF38C5C}">
      <dgm:prSet/>
      <dgm:spPr/>
      <dgm:t>
        <a:bodyPr/>
        <a:lstStyle/>
        <a:p>
          <a:r>
            <a:rPr lang="en-US"/>
            <a:t>Priveleged Access Management (PAM)</a:t>
          </a:r>
        </a:p>
      </dgm:t>
    </dgm:pt>
    <dgm:pt modelId="{5177264E-7DFF-47A7-ABE5-3DD6B9DDF3E1}" type="parTrans" cxnId="{D388FB42-8E41-4C1F-86DF-CBDF0C5E9BCE}">
      <dgm:prSet/>
      <dgm:spPr/>
      <dgm:t>
        <a:bodyPr/>
        <a:lstStyle/>
        <a:p>
          <a:endParaRPr lang="en-US"/>
        </a:p>
      </dgm:t>
    </dgm:pt>
    <dgm:pt modelId="{37F798CB-52EA-4C44-BAFC-BC411FFA53F6}" type="sibTrans" cxnId="{D388FB42-8E41-4C1F-86DF-CBDF0C5E9BCE}">
      <dgm:prSet/>
      <dgm:spPr/>
      <dgm:t>
        <a:bodyPr/>
        <a:lstStyle/>
        <a:p>
          <a:endParaRPr lang="en-US"/>
        </a:p>
      </dgm:t>
    </dgm:pt>
    <dgm:pt modelId="{9E9838C8-0AEA-4C1D-8284-856E38B6852F}">
      <dgm:prSet/>
      <dgm:spPr/>
      <dgm:t>
        <a:bodyPr/>
        <a:lstStyle/>
        <a:p>
          <a:r>
            <a:rPr lang="en-US"/>
            <a:t>GDPR</a:t>
          </a:r>
        </a:p>
      </dgm:t>
    </dgm:pt>
    <dgm:pt modelId="{E976DFC6-CE6F-4747-8B02-1833C9C08EF5}" type="parTrans" cxnId="{3C55F847-1A4C-461C-822D-CE1CB74C3F60}">
      <dgm:prSet/>
      <dgm:spPr/>
      <dgm:t>
        <a:bodyPr/>
        <a:lstStyle/>
        <a:p>
          <a:endParaRPr lang="en-US"/>
        </a:p>
      </dgm:t>
    </dgm:pt>
    <dgm:pt modelId="{ACE28B02-7F84-4D0A-8779-E86695F0988C}" type="sibTrans" cxnId="{3C55F847-1A4C-461C-822D-CE1CB74C3F60}">
      <dgm:prSet/>
      <dgm:spPr/>
      <dgm:t>
        <a:bodyPr/>
        <a:lstStyle/>
        <a:p>
          <a:endParaRPr lang="en-US"/>
        </a:p>
      </dgm:t>
    </dgm:pt>
    <dgm:pt modelId="{90E8808A-7843-754D-AB06-88176D145D02}" type="pres">
      <dgm:prSet presAssocID="{1F509210-9375-486F-9B1D-D088E61003BA}" presName="diagram" presStyleCnt="0">
        <dgm:presLayoutVars>
          <dgm:dir/>
          <dgm:resizeHandles val="exact"/>
        </dgm:presLayoutVars>
      </dgm:prSet>
      <dgm:spPr/>
    </dgm:pt>
    <dgm:pt modelId="{6100FD90-BCD4-A746-A7D1-C08233581C98}" type="pres">
      <dgm:prSet presAssocID="{9411C58A-BDAA-4E73-A30B-4B16AE29E9EA}" presName="node" presStyleLbl="node1" presStyleIdx="0" presStyleCnt="9">
        <dgm:presLayoutVars>
          <dgm:bulletEnabled val="1"/>
        </dgm:presLayoutVars>
      </dgm:prSet>
      <dgm:spPr/>
    </dgm:pt>
    <dgm:pt modelId="{BAD6A4FA-27FD-8F49-B536-88A94B48FDB4}" type="pres">
      <dgm:prSet presAssocID="{E72D3EC7-5F2D-43A6-A69B-B844543716D2}" presName="sibTrans" presStyleCnt="0"/>
      <dgm:spPr/>
    </dgm:pt>
    <dgm:pt modelId="{083AAC8F-3AC5-1944-A5F5-3DD7A23788FE}" type="pres">
      <dgm:prSet presAssocID="{6C5F7CFF-0F08-449D-A6DC-9C5370B5966F}" presName="node" presStyleLbl="node1" presStyleIdx="1" presStyleCnt="9">
        <dgm:presLayoutVars>
          <dgm:bulletEnabled val="1"/>
        </dgm:presLayoutVars>
      </dgm:prSet>
      <dgm:spPr/>
    </dgm:pt>
    <dgm:pt modelId="{1AF29123-C930-5443-9445-D76F33E739EE}" type="pres">
      <dgm:prSet presAssocID="{9AE6DBC7-9483-4925-9408-1ECA3423F4C7}" presName="sibTrans" presStyleCnt="0"/>
      <dgm:spPr/>
    </dgm:pt>
    <dgm:pt modelId="{6DD5F779-6459-3040-AC17-F0F11E57A9CB}" type="pres">
      <dgm:prSet presAssocID="{E1BDB847-9DDD-4D41-B185-52724278E647}" presName="node" presStyleLbl="node1" presStyleIdx="2" presStyleCnt="9">
        <dgm:presLayoutVars>
          <dgm:bulletEnabled val="1"/>
        </dgm:presLayoutVars>
      </dgm:prSet>
      <dgm:spPr/>
    </dgm:pt>
    <dgm:pt modelId="{D150625E-44D4-7244-8DB7-ACD52833AFC1}" type="pres">
      <dgm:prSet presAssocID="{0EFD39C8-A7D9-4DBC-A092-CE29A0C59DEE}" presName="sibTrans" presStyleCnt="0"/>
      <dgm:spPr/>
    </dgm:pt>
    <dgm:pt modelId="{27C1B930-FA71-3A4A-9696-DBAAB1882634}" type="pres">
      <dgm:prSet presAssocID="{47D7F45B-B791-49BC-BA7B-C4BD81EBB64F}" presName="node" presStyleLbl="node1" presStyleIdx="3" presStyleCnt="9">
        <dgm:presLayoutVars>
          <dgm:bulletEnabled val="1"/>
        </dgm:presLayoutVars>
      </dgm:prSet>
      <dgm:spPr/>
    </dgm:pt>
    <dgm:pt modelId="{48C7A57F-FE1B-6D4C-A7BD-8A7967385C02}" type="pres">
      <dgm:prSet presAssocID="{493D2626-BEFD-4B2D-B66D-0EBB9C7514EB}" presName="sibTrans" presStyleCnt="0"/>
      <dgm:spPr/>
    </dgm:pt>
    <dgm:pt modelId="{864E43CB-A8D5-AC4A-A8CD-A695FF806F85}" type="pres">
      <dgm:prSet presAssocID="{AC35B746-C378-4782-9768-3ED4806BC676}" presName="node" presStyleLbl="node1" presStyleIdx="4" presStyleCnt="9">
        <dgm:presLayoutVars>
          <dgm:bulletEnabled val="1"/>
        </dgm:presLayoutVars>
      </dgm:prSet>
      <dgm:spPr/>
    </dgm:pt>
    <dgm:pt modelId="{618F5D25-5E1C-614D-BC93-4CBDAD0C4B0E}" type="pres">
      <dgm:prSet presAssocID="{9F218310-B2F4-499C-8696-7FF9DF44C915}" presName="sibTrans" presStyleCnt="0"/>
      <dgm:spPr/>
    </dgm:pt>
    <dgm:pt modelId="{CFC18B84-CCE1-C649-80FF-54597A3B7276}" type="pres">
      <dgm:prSet presAssocID="{43C7B8A2-DF2F-4AA2-B27D-22833A39567C}" presName="node" presStyleLbl="node1" presStyleIdx="5" presStyleCnt="9">
        <dgm:presLayoutVars>
          <dgm:bulletEnabled val="1"/>
        </dgm:presLayoutVars>
      </dgm:prSet>
      <dgm:spPr/>
    </dgm:pt>
    <dgm:pt modelId="{BF58C464-2E65-FD49-A7A9-8FC0C4E5CC13}" type="pres">
      <dgm:prSet presAssocID="{2D53883B-08C5-4000-BA43-8B4FCACC1010}" presName="sibTrans" presStyleCnt="0"/>
      <dgm:spPr/>
    </dgm:pt>
    <dgm:pt modelId="{2AE938FC-52B3-774F-AC7A-293345264342}" type="pres">
      <dgm:prSet presAssocID="{DD9DCA00-C227-416D-A8BB-78F8C7911F22}" presName="node" presStyleLbl="node1" presStyleIdx="6" presStyleCnt="9">
        <dgm:presLayoutVars>
          <dgm:bulletEnabled val="1"/>
        </dgm:presLayoutVars>
      </dgm:prSet>
      <dgm:spPr/>
    </dgm:pt>
    <dgm:pt modelId="{41FCE235-F433-2844-912F-006AE41A616C}" type="pres">
      <dgm:prSet presAssocID="{EFF9FBE6-5A56-4DD3-BE64-0020140A53B1}" presName="sibTrans" presStyleCnt="0"/>
      <dgm:spPr/>
    </dgm:pt>
    <dgm:pt modelId="{C54120CA-42E0-074C-958C-45971C7DCA5A}" type="pres">
      <dgm:prSet presAssocID="{B5D63C55-E49E-4B5B-8A7B-1F8E3CF38C5C}" presName="node" presStyleLbl="node1" presStyleIdx="7" presStyleCnt="9">
        <dgm:presLayoutVars>
          <dgm:bulletEnabled val="1"/>
        </dgm:presLayoutVars>
      </dgm:prSet>
      <dgm:spPr/>
    </dgm:pt>
    <dgm:pt modelId="{10A370FE-6306-944D-9993-DBF0C9CD4BCC}" type="pres">
      <dgm:prSet presAssocID="{37F798CB-52EA-4C44-BAFC-BC411FFA53F6}" presName="sibTrans" presStyleCnt="0"/>
      <dgm:spPr/>
    </dgm:pt>
    <dgm:pt modelId="{CDE86344-15EA-8D42-8D27-41D8FC2DB8B8}" type="pres">
      <dgm:prSet presAssocID="{9E9838C8-0AEA-4C1D-8284-856E38B6852F}" presName="node" presStyleLbl="node1" presStyleIdx="8" presStyleCnt="9">
        <dgm:presLayoutVars>
          <dgm:bulletEnabled val="1"/>
        </dgm:presLayoutVars>
      </dgm:prSet>
      <dgm:spPr/>
    </dgm:pt>
  </dgm:ptLst>
  <dgm:cxnLst>
    <dgm:cxn modelId="{464A9F0E-D461-A04A-B5DE-AFDF6664FC60}" type="presOf" srcId="{6C5F7CFF-0F08-449D-A6DC-9C5370B5966F}" destId="{083AAC8F-3AC5-1944-A5F5-3DD7A23788FE}" srcOrd="0" destOrd="0" presId="urn:microsoft.com/office/officeart/2005/8/layout/default"/>
    <dgm:cxn modelId="{554A571B-59ED-9146-8DBD-000B586D50DC}" type="presOf" srcId="{DD9DCA00-C227-416D-A8BB-78F8C7911F22}" destId="{2AE938FC-52B3-774F-AC7A-293345264342}" srcOrd="0" destOrd="0" presId="urn:microsoft.com/office/officeart/2005/8/layout/default"/>
    <dgm:cxn modelId="{6E21361F-6087-4A49-A706-D5DB24B9B936}" srcId="{1F509210-9375-486F-9B1D-D088E61003BA}" destId="{DD9DCA00-C227-416D-A8BB-78F8C7911F22}" srcOrd="6" destOrd="0" parTransId="{9561D078-F606-4C2E-B6C1-55B116F92B66}" sibTransId="{EFF9FBE6-5A56-4DD3-BE64-0020140A53B1}"/>
    <dgm:cxn modelId="{C3263A2A-5F5E-4C52-858A-76E36AEA4AB7}" srcId="{1F509210-9375-486F-9B1D-D088E61003BA}" destId="{AC35B746-C378-4782-9768-3ED4806BC676}" srcOrd="4" destOrd="0" parTransId="{84ED457F-898F-4874-AFD3-F41321ECB075}" sibTransId="{9F218310-B2F4-499C-8696-7FF9DF44C915}"/>
    <dgm:cxn modelId="{D388FB42-8E41-4C1F-86DF-CBDF0C5E9BCE}" srcId="{1F509210-9375-486F-9B1D-D088E61003BA}" destId="{B5D63C55-E49E-4B5B-8A7B-1F8E3CF38C5C}" srcOrd="7" destOrd="0" parTransId="{5177264E-7DFF-47A7-ABE5-3DD6B9DDF3E1}" sibTransId="{37F798CB-52EA-4C44-BAFC-BC411FFA53F6}"/>
    <dgm:cxn modelId="{09B25265-CA6D-466C-99B7-0773DCCD57B4}" srcId="{1F509210-9375-486F-9B1D-D088E61003BA}" destId="{9411C58A-BDAA-4E73-A30B-4B16AE29E9EA}" srcOrd="0" destOrd="0" parTransId="{EBDF0513-3520-4131-AE1B-CAB8B7B1FE3C}" sibTransId="{E72D3EC7-5F2D-43A6-A69B-B844543716D2}"/>
    <dgm:cxn modelId="{3C55F847-1A4C-461C-822D-CE1CB74C3F60}" srcId="{1F509210-9375-486F-9B1D-D088E61003BA}" destId="{9E9838C8-0AEA-4C1D-8284-856E38B6852F}" srcOrd="8" destOrd="0" parTransId="{E976DFC6-CE6F-4747-8B02-1833C9C08EF5}" sibTransId="{ACE28B02-7F84-4D0A-8779-E86695F0988C}"/>
    <dgm:cxn modelId="{E51F3B78-BEF6-8846-BC94-29C87462252B}" type="presOf" srcId="{9E9838C8-0AEA-4C1D-8284-856E38B6852F}" destId="{CDE86344-15EA-8D42-8D27-41D8FC2DB8B8}" srcOrd="0" destOrd="0" presId="urn:microsoft.com/office/officeart/2005/8/layout/default"/>
    <dgm:cxn modelId="{64122E8C-759B-9340-A77E-7748B722658F}" type="presOf" srcId="{AC35B746-C378-4782-9768-3ED4806BC676}" destId="{864E43CB-A8D5-AC4A-A8CD-A695FF806F85}" srcOrd="0" destOrd="0" presId="urn:microsoft.com/office/officeart/2005/8/layout/default"/>
    <dgm:cxn modelId="{6710C493-609A-E845-B672-88473252C887}" type="presOf" srcId="{43C7B8A2-DF2F-4AA2-B27D-22833A39567C}" destId="{CFC18B84-CCE1-C649-80FF-54597A3B7276}" srcOrd="0" destOrd="0" presId="urn:microsoft.com/office/officeart/2005/8/layout/default"/>
    <dgm:cxn modelId="{BD56369C-ED19-46FF-8F0C-37E6B4A2F0D1}" srcId="{1F509210-9375-486F-9B1D-D088E61003BA}" destId="{43C7B8A2-DF2F-4AA2-B27D-22833A39567C}" srcOrd="5" destOrd="0" parTransId="{A2DE4354-6504-46FA-A9FA-DDE7B31E3F0C}" sibTransId="{2D53883B-08C5-4000-BA43-8B4FCACC1010}"/>
    <dgm:cxn modelId="{6613DDAB-912B-1B47-A22C-1550C5E73937}" type="presOf" srcId="{9411C58A-BDAA-4E73-A30B-4B16AE29E9EA}" destId="{6100FD90-BCD4-A746-A7D1-C08233581C98}" srcOrd="0" destOrd="0" presId="urn:microsoft.com/office/officeart/2005/8/layout/default"/>
    <dgm:cxn modelId="{1A3B8AAD-4FA1-4C3D-8BC4-9897FFA931DC}" srcId="{1F509210-9375-486F-9B1D-D088E61003BA}" destId="{47D7F45B-B791-49BC-BA7B-C4BD81EBB64F}" srcOrd="3" destOrd="0" parTransId="{FB988A80-4D1D-4DE5-9945-A9D730F08E7E}" sibTransId="{493D2626-BEFD-4B2D-B66D-0EBB9C7514EB}"/>
    <dgm:cxn modelId="{ED425FB5-6F94-9147-920D-90C0BEF5714C}" type="presOf" srcId="{E1BDB847-9DDD-4D41-B185-52724278E647}" destId="{6DD5F779-6459-3040-AC17-F0F11E57A9CB}" srcOrd="0" destOrd="0" presId="urn:microsoft.com/office/officeart/2005/8/layout/default"/>
    <dgm:cxn modelId="{B4B1A8C3-2A3C-45A3-8A54-44576B3BAC61}" srcId="{1F509210-9375-486F-9B1D-D088E61003BA}" destId="{6C5F7CFF-0F08-449D-A6DC-9C5370B5966F}" srcOrd="1" destOrd="0" parTransId="{292527F6-6360-4A14-BDED-5D1A288E30DD}" sibTransId="{9AE6DBC7-9483-4925-9408-1ECA3423F4C7}"/>
    <dgm:cxn modelId="{D20DFAC3-01E3-0A4B-90E9-39AC28DDDEB4}" type="presOf" srcId="{B5D63C55-E49E-4B5B-8A7B-1F8E3CF38C5C}" destId="{C54120CA-42E0-074C-958C-45971C7DCA5A}" srcOrd="0" destOrd="0" presId="urn:microsoft.com/office/officeart/2005/8/layout/default"/>
    <dgm:cxn modelId="{9DDF26D3-5FD4-FD4F-99AD-EE23080CBF3C}" type="presOf" srcId="{1F509210-9375-486F-9B1D-D088E61003BA}" destId="{90E8808A-7843-754D-AB06-88176D145D02}" srcOrd="0" destOrd="0" presId="urn:microsoft.com/office/officeart/2005/8/layout/default"/>
    <dgm:cxn modelId="{7231DDE5-E986-564C-9094-B42C5FD7985D}" type="presOf" srcId="{47D7F45B-B791-49BC-BA7B-C4BD81EBB64F}" destId="{27C1B930-FA71-3A4A-9696-DBAAB1882634}" srcOrd="0" destOrd="0" presId="urn:microsoft.com/office/officeart/2005/8/layout/default"/>
    <dgm:cxn modelId="{6A6518EB-BC11-4663-A203-0F05950F9AE8}" srcId="{1F509210-9375-486F-9B1D-D088E61003BA}" destId="{E1BDB847-9DDD-4D41-B185-52724278E647}" srcOrd="2" destOrd="0" parTransId="{F5C7B104-C411-42ED-A40A-D6906EBBD2AD}" sibTransId="{0EFD39C8-A7D9-4DBC-A092-CE29A0C59DEE}"/>
    <dgm:cxn modelId="{DA6DD40B-11F3-0F42-8954-E7A5FF73A0E3}" type="presParOf" srcId="{90E8808A-7843-754D-AB06-88176D145D02}" destId="{6100FD90-BCD4-A746-A7D1-C08233581C98}" srcOrd="0" destOrd="0" presId="urn:microsoft.com/office/officeart/2005/8/layout/default"/>
    <dgm:cxn modelId="{53EE7245-6A35-0C41-924E-459737ED96DC}" type="presParOf" srcId="{90E8808A-7843-754D-AB06-88176D145D02}" destId="{BAD6A4FA-27FD-8F49-B536-88A94B48FDB4}" srcOrd="1" destOrd="0" presId="urn:microsoft.com/office/officeart/2005/8/layout/default"/>
    <dgm:cxn modelId="{D2EE0F78-1D47-1944-9423-0AFBDA9CDD7A}" type="presParOf" srcId="{90E8808A-7843-754D-AB06-88176D145D02}" destId="{083AAC8F-3AC5-1944-A5F5-3DD7A23788FE}" srcOrd="2" destOrd="0" presId="urn:microsoft.com/office/officeart/2005/8/layout/default"/>
    <dgm:cxn modelId="{34066B70-E033-624A-998A-2119709F28D8}" type="presParOf" srcId="{90E8808A-7843-754D-AB06-88176D145D02}" destId="{1AF29123-C930-5443-9445-D76F33E739EE}" srcOrd="3" destOrd="0" presId="urn:microsoft.com/office/officeart/2005/8/layout/default"/>
    <dgm:cxn modelId="{11188B84-B635-2A4B-96EA-ACE6E8A660A7}" type="presParOf" srcId="{90E8808A-7843-754D-AB06-88176D145D02}" destId="{6DD5F779-6459-3040-AC17-F0F11E57A9CB}" srcOrd="4" destOrd="0" presId="urn:microsoft.com/office/officeart/2005/8/layout/default"/>
    <dgm:cxn modelId="{E55DAF58-B356-0C46-9BC5-A38A3D755AFA}" type="presParOf" srcId="{90E8808A-7843-754D-AB06-88176D145D02}" destId="{D150625E-44D4-7244-8DB7-ACD52833AFC1}" srcOrd="5" destOrd="0" presId="urn:microsoft.com/office/officeart/2005/8/layout/default"/>
    <dgm:cxn modelId="{1F237893-9E4B-FD48-A942-7CA65F814D82}" type="presParOf" srcId="{90E8808A-7843-754D-AB06-88176D145D02}" destId="{27C1B930-FA71-3A4A-9696-DBAAB1882634}" srcOrd="6" destOrd="0" presId="urn:microsoft.com/office/officeart/2005/8/layout/default"/>
    <dgm:cxn modelId="{A118E8F4-0B18-BF4C-ADE0-F686E35BBA33}" type="presParOf" srcId="{90E8808A-7843-754D-AB06-88176D145D02}" destId="{48C7A57F-FE1B-6D4C-A7BD-8A7967385C02}" srcOrd="7" destOrd="0" presId="urn:microsoft.com/office/officeart/2005/8/layout/default"/>
    <dgm:cxn modelId="{FBE76D8F-CC44-D341-AE08-ADFBE21DCABB}" type="presParOf" srcId="{90E8808A-7843-754D-AB06-88176D145D02}" destId="{864E43CB-A8D5-AC4A-A8CD-A695FF806F85}" srcOrd="8" destOrd="0" presId="urn:microsoft.com/office/officeart/2005/8/layout/default"/>
    <dgm:cxn modelId="{F7F7B5B4-A6E0-1D4A-9D6D-063D54E66309}" type="presParOf" srcId="{90E8808A-7843-754D-AB06-88176D145D02}" destId="{618F5D25-5E1C-614D-BC93-4CBDAD0C4B0E}" srcOrd="9" destOrd="0" presId="urn:microsoft.com/office/officeart/2005/8/layout/default"/>
    <dgm:cxn modelId="{C84D62C3-9F0B-4C4F-BFE4-755BE44488C1}" type="presParOf" srcId="{90E8808A-7843-754D-AB06-88176D145D02}" destId="{CFC18B84-CCE1-C649-80FF-54597A3B7276}" srcOrd="10" destOrd="0" presId="urn:microsoft.com/office/officeart/2005/8/layout/default"/>
    <dgm:cxn modelId="{EC176310-52B5-8341-94F4-A7EB730694C4}" type="presParOf" srcId="{90E8808A-7843-754D-AB06-88176D145D02}" destId="{BF58C464-2E65-FD49-A7A9-8FC0C4E5CC13}" srcOrd="11" destOrd="0" presId="urn:microsoft.com/office/officeart/2005/8/layout/default"/>
    <dgm:cxn modelId="{F8B70CDD-52A8-1241-93E8-C831374AC79F}" type="presParOf" srcId="{90E8808A-7843-754D-AB06-88176D145D02}" destId="{2AE938FC-52B3-774F-AC7A-293345264342}" srcOrd="12" destOrd="0" presId="urn:microsoft.com/office/officeart/2005/8/layout/default"/>
    <dgm:cxn modelId="{75F135C7-5E76-0044-AD23-D24D6EDD6334}" type="presParOf" srcId="{90E8808A-7843-754D-AB06-88176D145D02}" destId="{41FCE235-F433-2844-912F-006AE41A616C}" srcOrd="13" destOrd="0" presId="urn:microsoft.com/office/officeart/2005/8/layout/default"/>
    <dgm:cxn modelId="{5E4DDA30-2494-BE40-8DFB-0FC5983BB287}" type="presParOf" srcId="{90E8808A-7843-754D-AB06-88176D145D02}" destId="{C54120CA-42E0-074C-958C-45971C7DCA5A}" srcOrd="14" destOrd="0" presId="urn:microsoft.com/office/officeart/2005/8/layout/default"/>
    <dgm:cxn modelId="{DBE74164-8D39-6140-9E62-9D245EE2C59C}" type="presParOf" srcId="{90E8808A-7843-754D-AB06-88176D145D02}" destId="{10A370FE-6306-944D-9993-DBF0C9CD4BCC}" srcOrd="15" destOrd="0" presId="urn:microsoft.com/office/officeart/2005/8/layout/default"/>
    <dgm:cxn modelId="{34EC03DB-154F-034F-B72D-449F914D1C69}" type="presParOf" srcId="{90E8808A-7843-754D-AB06-88176D145D02}" destId="{CDE86344-15EA-8D42-8D27-41D8FC2DB8B8}"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36DC5-23F1-194F-ABCF-AE3AEDC89A04}">
      <dsp:nvSpPr>
        <dsp:cNvPr id="0" name=""/>
        <dsp:cNvSpPr/>
      </dsp:nvSpPr>
      <dsp:spPr>
        <a:xfrm>
          <a:off x="0" y="0"/>
          <a:ext cx="742949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C6910C-5ACA-8544-8AC1-E92EF0944DB7}">
      <dsp:nvSpPr>
        <dsp:cNvPr id="0" name=""/>
        <dsp:cNvSpPr/>
      </dsp:nvSpPr>
      <dsp:spPr>
        <a:xfrm>
          <a:off x="0" y="0"/>
          <a:ext cx="7429499" cy="29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Who Am I?				</a:t>
          </a:r>
        </a:p>
      </dsp:txBody>
      <dsp:txXfrm>
        <a:off x="0" y="0"/>
        <a:ext cx="7429499" cy="292893"/>
      </dsp:txXfrm>
    </dsp:sp>
    <dsp:sp modelId="{30009A32-5719-0E44-8874-7DBF38078615}">
      <dsp:nvSpPr>
        <dsp:cNvPr id="0" name=""/>
        <dsp:cNvSpPr/>
      </dsp:nvSpPr>
      <dsp:spPr>
        <a:xfrm>
          <a:off x="0" y="292893"/>
          <a:ext cx="742949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C879BF-BEE4-F84D-9663-E46AACC2F93B}">
      <dsp:nvSpPr>
        <dsp:cNvPr id="0" name=""/>
        <dsp:cNvSpPr/>
      </dsp:nvSpPr>
      <dsp:spPr>
        <a:xfrm>
          <a:off x="0" y="292893"/>
          <a:ext cx="7429499" cy="29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Authentication</a:t>
          </a:r>
        </a:p>
      </dsp:txBody>
      <dsp:txXfrm>
        <a:off x="0" y="292893"/>
        <a:ext cx="7429499" cy="292893"/>
      </dsp:txXfrm>
    </dsp:sp>
    <dsp:sp modelId="{C9231051-E156-F448-B215-887351601E7D}">
      <dsp:nvSpPr>
        <dsp:cNvPr id="0" name=""/>
        <dsp:cNvSpPr/>
      </dsp:nvSpPr>
      <dsp:spPr>
        <a:xfrm>
          <a:off x="0" y="585787"/>
          <a:ext cx="742949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BD1DE3-4D89-764B-B96E-17D5C44ACB8F}">
      <dsp:nvSpPr>
        <dsp:cNvPr id="0" name=""/>
        <dsp:cNvSpPr/>
      </dsp:nvSpPr>
      <dsp:spPr>
        <a:xfrm>
          <a:off x="0" y="585787"/>
          <a:ext cx="7429499" cy="29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Authorization</a:t>
          </a:r>
        </a:p>
      </dsp:txBody>
      <dsp:txXfrm>
        <a:off x="0" y="585787"/>
        <a:ext cx="7429499" cy="292893"/>
      </dsp:txXfrm>
    </dsp:sp>
    <dsp:sp modelId="{7A349BA6-F7F9-6845-9D57-BEB7C1E409BF}">
      <dsp:nvSpPr>
        <dsp:cNvPr id="0" name=""/>
        <dsp:cNvSpPr/>
      </dsp:nvSpPr>
      <dsp:spPr>
        <a:xfrm>
          <a:off x="0" y="878681"/>
          <a:ext cx="742949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8038A7-1B31-854A-9EC6-EB9DAB383881}">
      <dsp:nvSpPr>
        <dsp:cNvPr id="0" name=""/>
        <dsp:cNvSpPr/>
      </dsp:nvSpPr>
      <dsp:spPr>
        <a:xfrm>
          <a:off x="0" y="878681"/>
          <a:ext cx="7429499" cy="29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IAM Branches</a:t>
          </a:r>
        </a:p>
      </dsp:txBody>
      <dsp:txXfrm>
        <a:off x="0" y="878681"/>
        <a:ext cx="7429499" cy="292893"/>
      </dsp:txXfrm>
    </dsp:sp>
    <dsp:sp modelId="{232A5F7C-C931-9E45-8C67-218393C86B6A}">
      <dsp:nvSpPr>
        <dsp:cNvPr id="0" name=""/>
        <dsp:cNvSpPr/>
      </dsp:nvSpPr>
      <dsp:spPr>
        <a:xfrm>
          <a:off x="0" y="1171575"/>
          <a:ext cx="742949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E94BD5-6F78-4744-9578-4346CC6413B1}">
      <dsp:nvSpPr>
        <dsp:cNvPr id="0" name=""/>
        <dsp:cNvSpPr/>
      </dsp:nvSpPr>
      <dsp:spPr>
        <a:xfrm>
          <a:off x="0" y="1171575"/>
          <a:ext cx="7429499" cy="29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Common Terms</a:t>
          </a:r>
        </a:p>
      </dsp:txBody>
      <dsp:txXfrm>
        <a:off x="0" y="1171575"/>
        <a:ext cx="7429499" cy="292893"/>
      </dsp:txXfrm>
    </dsp:sp>
    <dsp:sp modelId="{F57F5139-B8B2-9A40-8CFA-401F30F570A0}">
      <dsp:nvSpPr>
        <dsp:cNvPr id="0" name=""/>
        <dsp:cNvSpPr/>
      </dsp:nvSpPr>
      <dsp:spPr>
        <a:xfrm>
          <a:off x="0" y="1464469"/>
          <a:ext cx="742949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BBE352-79A6-7646-A3C5-2C7D4E928A94}">
      <dsp:nvSpPr>
        <dsp:cNvPr id="0" name=""/>
        <dsp:cNvSpPr/>
      </dsp:nvSpPr>
      <dsp:spPr>
        <a:xfrm>
          <a:off x="0" y="1464469"/>
          <a:ext cx="7429499" cy="29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Governance</a:t>
          </a:r>
        </a:p>
      </dsp:txBody>
      <dsp:txXfrm>
        <a:off x="0" y="1464469"/>
        <a:ext cx="7429499" cy="292893"/>
      </dsp:txXfrm>
    </dsp:sp>
    <dsp:sp modelId="{95D3DFB6-6059-A747-BE46-745E8EF6E0B6}">
      <dsp:nvSpPr>
        <dsp:cNvPr id="0" name=""/>
        <dsp:cNvSpPr/>
      </dsp:nvSpPr>
      <dsp:spPr>
        <a:xfrm>
          <a:off x="0" y="1757363"/>
          <a:ext cx="742949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037162-7A79-044C-9306-85875BAA9081}">
      <dsp:nvSpPr>
        <dsp:cNvPr id="0" name=""/>
        <dsp:cNvSpPr/>
      </dsp:nvSpPr>
      <dsp:spPr>
        <a:xfrm>
          <a:off x="0" y="1757363"/>
          <a:ext cx="7429499" cy="29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Major Players in IAM</a:t>
          </a:r>
        </a:p>
      </dsp:txBody>
      <dsp:txXfrm>
        <a:off x="0" y="1757363"/>
        <a:ext cx="7429499" cy="292893"/>
      </dsp:txXfrm>
    </dsp:sp>
    <dsp:sp modelId="{A3CCA688-12AA-0945-9B84-8D63558C0D2C}">
      <dsp:nvSpPr>
        <dsp:cNvPr id="0" name=""/>
        <dsp:cNvSpPr/>
      </dsp:nvSpPr>
      <dsp:spPr>
        <a:xfrm>
          <a:off x="0" y="2050257"/>
          <a:ext cx="742949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C0D0E0-3EE6-DD46-9B76-6E226CA77297}">
      <dsp:nvSpPr>
        <dsp:cNvPr id="0" name=""/>
        <dsp:cNvSpPr/>
      </dsp:nvSpPr>
      <dsp:spPr>
        <a:xfrm>
          <a:off x="0" y="2050257"/>
          <a:ext cx="7429499" cy="29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How Do You Get Started</a:t>
          </a:r>
        </a:p>
      </dsp:txBody>
      <dsp:txXfrm>
        <a:off x="0" y="2050257"/>
        <a:ext cx="7429499" cy="2928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0FD90-BCD4-A746-A7D1-C08233581C98}">
      <dsp:nvSpPr>
        <dsp:cNvPr id="0" name=""/>
        <dsp:cNvSpPr/>
      </dsp:nvSpPr>
      <dsp:spPr>
        <a:xfrm>
          <a:off x="0" y="438086"/>
          <a:ext cx="1465722" cy="87943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Access Request</a:t>
          </a:r>
        </a:p>
      </dsp:txBody>
      <dsp:txXfrm>
        <a:off x="0" y="438086"/>
        <a:ext cx="1465722" cy="879433"/>
      </dsp:txXfrm>
    </dsp:sp>
    <dsp:sp modelId="{083AAC8F-3AC5-1944-A5F5-3DD7A23788FE}">
      <dsp:nvSpPr>
        <dsp:cNvPr id="0" name=""/>
        <dsp:cNvSpPr/>
      </dsp:nvSpPr>
      <dsp:spPr>
        <a:xfrm>
          <a:off x="1612295" y="438086"/>
          <a:ext cx="1465722" cy="87943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Roles</a:t>
          </a:r>
        </a:p>
      </dsp:txBody>
      <dsp:txXfrm>
        <a:off x="1612295" y="438086"/>
        <a:ext cx="1465722" cy="879433"/>
      </dsp:txXfrm>
    </dsp:sp>
    <dsp:sp modelId="{6DD5F779-6459-3040-AC17-F0F11E57A9CB}">
      <dsp:nvSpPr>
        <dsp:cNvPr id="0" name=""/>
        <dsp:cNvSpPr/>
      </dsp:nvSpPr>
      <dsp:spPr>
        <a:xfrm>
          <a:off x="3224590" y="438086"/>
          <a:ext cx="1465722" cy="87943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Entitlements</a:t>
          </a:r>
        </a:p>
      </dsp:txBody>
      <dsp:txXfrm>
        <a:off x="3224590" y="438086"/>
        <a:ext cx="1465722" cy="879433"/>
      </dsp:txXfrm>
    </dsp:sp>
    <dsp:sp modelId="{27C1B930-FA71-3A4A-9696-DBAAB1882634}">
      <dsp:nvSpPr>
        <dsp:cNvPr id="0" name=""/>
        <dsp:cNvSpPr/>
      </dsp:nvSpPr>
      <dsp:spPr>
        <a:xfrm>
          <a:off x="0" y="1464092"/>
          <a:ext cx="1465722" cy="87943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Multi-factor Authentication (2FA)</a:t>
          </a:r>
        </a:p>
      </dsp:txBody>
      <dsp:txXfrm>
        <a:off x="0" y="1464092"/>
        <a:ext cx="1465722" cy="879433"/>
      </dsp:txXfrm>
    </dsp:sp>
    <dsp:sp modelId="{864E43CB-A8D5-AC4A-A8CD-A695FF806F85}">
      <dsp:nvSpPr>
        <dsp:cNvPr id="0" name=""/>
        <dsp:cNvSpPr/>
      </dsp:nvSpPr>
      <dsp:spPr>
        <a:xfrm>
          <a:off x="1612295" y="1464092"/>
          <a:ext cx="1465722" cy="87943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Lifecycle Management</a:t>
          </a:r>
        </a:p>
      </dsp:txBody>
      <dsp:txXfrm>
        <a:off x="1612295" y="1464092"/>
        <a:ext cx="1465722" cy="879433"/>
      </dsp:txXfrm>
    </dsp:sp>
    <dsp:sp modelId="{CFC18B84-CCE1-C649-80FF-54597A3B7276}">
      <dsp:nvSpPr>
        <dsp:cNvPr id="0" name=""/>
        <dsp:cNvSpPr/>
      </dsp:nvSpPr>
      <dsp:spPr>
        <a:xfrm>
          <a:off x="3224590" y="1464092"/>
          <a:ext cx="1465722" cy="87943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Access Certification/Attestation</a:t>
          </a:r>
        </a:p>
      </dsp:txBody>
      <dsp:txXfrm>
        <a:off x="3224590" y="1464092"/>
        <a:ext cx="1465722" cy="879433"/>
      </dsp:txXfrm>
    </dsp:sp>
    <dsp:sp modelId="{2AE938FC-52B3-774F-AC7A-293345264342}">
      <dsp:nvSpPr>
        <dsp:cNvPr id="0" name=""/>
        <dsp:cNvSpPr/>
      </dsp:nvSpPr>
      <dsp:spPr>
        <a:xfrm>
          <a:off x="0" y="2490098"/>
          <a:ext cx="1465722" cy="87943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Least Privileged</a:t>
          </a:r>
        </a:p>
      </dsp:txBody>
      <dsp:txXfrm>
        <a:off x="0" y="2490098"/>
        <a:ext cx="1465722" cy="879433"/>
      </dsp:txXfrm>
    </dsp:sp>
    <dsp:sp modelId="{C54120CA-42E0-074C-958C-45971C7DCA5A}">
      <dsp:nvSpPr>
        <dsp:cNvPr id="0" name=""/>
        <dsp:cNvSpPr/>
      </dsp:nvSpPr>
      <dsp:spPr>
        <a:xfrm>
          <a:off x="1612295" y="2490098"/>
          <a:ext cx="1465722" cy="87943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Priveleged Access Management (PAM)</a:t>
          </a:r>
        </a:p>
      </dsp:txBody>
      <dsp:txXfrm>
        <a:off x="1612295" y="2490098"/>
        <a:ext cx="1465722" cy="879433"/>
      </dsp:txXfrm>
    </dsp:sp>
    <dsp:sp modelId="{CDE86344-15EA-8D42-8D27-41D8FC2DB8B8}">
      <dsp:nvSpPr>
        <dsp:cNvPr id="0" name=""/>
        <dsp:cNvSpPr/>
      </dsp:nvSpPr>
      <dsp:spPr>
        <a:xfrm>
          <a:off x="3224590" y="2490098"/>
          <a:ext cx="1465722" cy="87943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GDPR</a:t>
          </a:r>
        </a:p>
      </dsp:txBody>
      <dsp:txXfrm>
        <a:off x="3224590" y="2490098"/>
        <a:ext cx="1465722" cy="87943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909caa207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909caa207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With COVID, the need for CIAM has exploded. </a:t>
            </a:r>
          </a:p>
          <a:p>
            <a:r>
              <a:rPr lang="en-US" dirty="0"/>
              <a:t>CFA, </a:t>
            </a:r>
            <a:r>
              <a:rPr lang="en-US" dirty="0" err="1"/>
              <a:t>Doordash</a:t>
            </a:r>
            <a:r>
              <a:rPr lang="en-US" dirty="0"/>
              <a:t>, </a:t>
            </a:r>
            <a:r>
              <a:rPr lang="en-US" dirty="0" err="1"/>
              <a:t>UberEats</a:t>
            </a:r>
            <a:r>
              <a:rPr lang="en-US" dirty="0"/>
              <a:t>, Uber</a:t>
            </a:r>
          </a:p>
          <a:p>
            <a:r>
              <a:rPr lang="en-US" dirty="0"/>
              <a:t>Get customers to create an account and maybe use a CRM  tool to track what you buy </a:t>
            </a:r>
          </a:p>
          <a:p>
            <a:endParaRPr lang="en-US" dirty="0"/>
          </a:p>
        </p:txBody>
      </p:sp>
    </p:spTree>
    <p:extLst>
      <p:ext uri="{BB962C8B-B14F-4D97-AF65-F5344CB8AC3E}">
        <p14:creationId xmlns:p14="http://schemas.microsoft.com/office/powerpoint/2010/main" val="3657505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Companies that allow partners to access their site. e.g., amazon who has partners say salesforce access their internal network to do work or access amazon own applications </a:t>
            </a:r>
          </a:p>
          <a:p>
            <a:pPr marL="457200" indent="-298450"/>
            <a:r>
              <a:rPr lang="en-US" dirty="0"/>
              <a:t>Another example is say a local bakery and needed to talk to supplies and vendor</a:t>
            </a:r>
          </a:p>
          <a:p>
            <a:pPr marL="914400" lvl="1" indent="-298450"/>
            <a:r>
              <a:rPr lang="en-US" dirty="0"/>
              <a:t>Need access to system </a:t>
            </a:r>
          </a:p>
          <a:p>
            <a:pPr marL="914400" lvl="1" indent="-298450"/>
            <a:r>
              <a:rPr lang="en-US" dirty="0"/>
              <a:t>Identities from other companies, limited information, how do you manage them? </a:t>
            </a:r>
          </a:p>
        </p:txBody>
      </p:sp>
    </p:spTree>
    <p:extLst>
      <p:ext uri="{BB962C8B-B14F-4D97-AF65-F5344CB8AC3E}">
        <p14:creationId xmlns:p14="http://schemas.microsoft.com/office/powerpoint/2010/main" val="1714311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 those who are working, this is a combination of permissions you are given when you are hired</a:t>
            </a:r>
          </a:p>
          <a:p>
            <a:r>
              <a:rPr lang="en-US" dirty="0"/>
              <a:t>Think about when you started a new job, did you have everything you needed? </a:t>
            </a:r>
          </a:p>
          <a:p>
            <a:r>
              <a:rPr lang="en-US" dirty="0"/>
              <a:t>If not, that’s what workforce IAM is supposed to help fix </a:t>
            </a:r>
          </a:p>
          <a:p>
            <a:r>
              <a:rPr lang="en-US" dirty="0"/>
              <a:t>Day 1 of working we want to get you working and with the right permissions to the software/apps you should have access to</a:t>
            </a:r>
          </a:p>
          <a:p>
            <a:r>
              <a:rPr lang="en-US" dirty="0"/>
              <a:t>When you move depts, should you keep access to your apps or should you lose them and get new ones?</a:t>
            </a:r>
          </a:p>
          <a:p>
            <a:r>
              <a:rPr lang="en-US" dirty="0"/>
              <a:t>Leaver</a:t>
            </a:r>
          </a:p>
        </p:txBody>
      </p:sp>
    </p:spTree>
    <p:extLst>
      <p:ext uri="{BB962C8B-B14F-4D97-AF65-F5344CB8AC3E}">
        <p14:creationId xmlns:p14="http://schemas.microsoft.com/office/powerpoint/2010/main" val="4123459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Access Request </a:t>
            </a:r>
          </a:p>
          <a:p>
            <a:r>
              <a:rPr lang="en-US" dirty="0"/>
              <a:t>MFA</a:t>
            </a:r>
          </a:p>
          <a:p>
            <a:r>
              <a:rPr lang="en-US" dirty="0"/>
              <a:t>Least </a:t>
            </a:r>
            <a:r>
              <a:rPr lang="en-US" dirty="0" err="1"/>
              <a:t>Priv</a:t>
            </a:r>
            <a:endParaRPr lang="en-US" dirty="0"/>
          </a:p>
          <a:p>
            <a:r>
              <a:rPr lang="en-US" dirty="0"/>
              <a:t>Roles</a:t>
            </a:r>
          </a:p>
          <a:p>
            <a:r>
              <a:rPr lang="en-US" dirty="0"/>
              <a:t>LCM</a:t>
            </a:r>
          </a:p>
          <a:p>
            <a:r>
              <a:rPr lang="en-US" dirty="0"/>
              <a:t>PAM</a:t>
            </a:r>
          </a:p>
          <a:p>
            <a:r>
              <a:rPr lang="en-US" dirty="0"/>
              <a:t>Entitlements </a:t>
            </a:r>
          </a:p>
          <a:p>
            <a:r>
              <a:rPr lang="en-US" dirty="0"/>
              <a:t>Certs</a:t>
            </a:r>
          </a:p>
          <a:p>
            <a:r>
              <a:rPr lang="en-US" dirty="0"/>
              <a:t>GDPR – General Data Protection Regulation – EU, </a:t>
            </a:r>
            <a:r>
              <a:rPr lang="en-US"/>
              <a:t>damn cookies, </a:t>
            </a:r>
            <a:r>
              <a:rPr lang="en-US" b="0" i="0">
                <a:solidFill>
                  <a:srgbClr val="2C2C2C"/>
                </a:solidFill>
                <a:effectLst/>
                <a:latin typeface="inter"/>
              </a:rPr>
              <a:t>Launched in April 2016, the GDPR aimed to provide a single set of data privacy laws across the European Union, which provided higher levels of protection and rights to individuals than those already in place. </a:t>
            </a:r>
            <a:endParaRPr lang="en-US" dirty="0"/>
          </a:p>
          <a:p>
            <a:r>
              <a:rPr lang="en-US" b="0" i="0" dirty="0">
                <a:solidFill>
                  <a:srgbClr val="2C2C2C"/>
                </a:solidFill>
                <a:effectLst/>
                <a:latin typeface="inter"/>
              </a:rPr>
              <a:t>GDPR means reviewing how personal data is captured and used within an organization. In then ensuring compliance, it aims to provide data protection for European Union customer data, to reduce the severity and frequency of data breaches, and the potential for mishandling or misprocessing of personal data on the web</a:t>
            </a:r>
          </a:p>
          <a:p>
            <a:pPr lvl="1"/>
            <a:r>
              <a:rPr lang="en-US" b="0" i="0" dirty="0">
                <a:solidFill>
                  <a:srgbClr val="2C2C2C"/>
                </a:solidFill>
                <a:effectLst/>
                <a:latin typeface="inter"/>
              </a:rPr>
              <a:t>7 principles : Consent, Contract, Legal Obligation, Vital interest, Public task, Legitimate interest </a:t>
            </a:r>
            <a:r>
              <a:rPr lang="en-US" dirty="0"/>
              <a:t>  </a:t>
            </a:r>
          </a:p>
          <a:p>
            <a:pPr lvl="1"/>
            <a:endParaRPr lang="en-US" dirty="0"/>
          </a:p>
        </p:txBody>
      </p:sp>
    </p:spTree>
    <p:extLst>
      <p:ext uri="{BB962C8B-B14F-4D97-AF65-F5344CB8AC3E}">
        <p14:creationId xmlns:p14="http://schemas.microsoft.com/office/powerpoint/2010/main" val="2166288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6627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4001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3061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506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IDI – 8 different types of certs</a:t>
            </a:r>
          </a:p>
          <a:p>
            <a:r>
              <a:rPr lang="en-US" b="0" i="0" dirty="0">
                <a:solidFill>
                  <a:srgbClr val="707070"/>
                </a:solidFill>
                <a:effectLst/>
                <a:latin typeface="helvetica" panose="020B0604020202020204" pitchFamily="34" charset="0"/>
              </a:rPr>
              <a:t>Certified Identity and Access Manager (CIAM) certification is a registered and vendor-neutral IAM certification which is recognized globally as the Gold Standard certification of the identity and access management industry.</a:t>
            </a:r>
          </a:p>
          <a:p>
            <a:r>
              <a:rPr lang="en-US" b="0" i="0" dirty="0">
                <a:solidFill>
                  <a:srgbClr val="707070"/>
                </a:solidFill>
                <a:effectLst/>
                <a:latin typeface="helvetica" panose="020B0604020202020204" pitchFamily="34" charset="0"/>
              </a:rPr>
              <a:t>CIGE – Governance </a:t>
            </a:r>
          </a:p>
          <a:p>
            <a:r>
              <a:rPr lang="en-US" b="0" i="0" dirty="0">
                <a:solidFill>
                  <a:srgbClr val="707070"/>
                </a:solidFill>
                <a:effectLst/>
                <a:latin typeface="helvetica" panose="020B0604020202020204" pitchFamily="34" charset="0"/>
              </a:rPr>
              <a:t>CIPA – Identity Theft </a:t>
            </a:r>
            <a:endParaRPr lang="en-US" dirty="0"/>
          </a:p>
        </p:txBody>
      </p:sp>
    </p:spTree>
    <p:extLst>
      <p:ext uri="{BB962C8B-B14F-4D97-AF65-F5344CB8AC3E}">
        <p14:creationId xmlns:p14="http://schemas.microsoft.com/office/powerpoint/2010/main" val="3002285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Che-</a:t>
            </a:r>
            <a:r>
              <a:rPr lang="en-US" dirty="0" err="1"/>
              <a:t>kei</a:t>
            </a:r>
            <a:endParaRPr lang="en-US" dirty="0"/>
          </a:p>
        </p:txBody>
      </p:sp>
    </p:spTree>
    <p:extLst>
      <p:ext uri="{BB962C8B-B14F-4D97-AF65-F5344CB8AC3E}">
        <p14:creationId xmlns:p14="http://schemas.microsoft.com/office/powerpoint/2010/main" val="3343144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3788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5862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Story – Talk about how you got into IAM (NSF)</a:t>
            </a:r>
          </a:p>
        </p:txBody>
      </p:sp>
    </p:spTree>
    <p:extLst>
      <p:ext uri="{BB962C8B-B14F-4D97-AF65-F5344CB8AC3E}">
        <p14:creationId xmlns:p14="http://schemas.microsoft.com/office/powerpoint/2010/main" val="3366108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889907f95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889907f95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889907f95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889907f95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dirty="0"/>
              <a:t>How do you prove you are? So many methods </a:t>
            </a:r>
          </a:p>
          <a:p>
            <a:pPr marL="171450" lvl="0" indent="-171450" algn="l" rtl="0">
              <a:spcBef>
                <a:spcPts val="0"/>
              </a:spcBef>
              <a:spcAft>
                <a:spcPts val="0"/>
              </a:spcAft>
            </a:pPr>
            <a:r>
              <a:rPr lang="en-US" dirty="0"/>
              <a:t>Talk about the different ones</a:t>
            </a:r>
          </a:p>
          <a:p>
            <a:pPr marL="171450" lvl="0" indent="-171450" algn="l" rtl="0">
              <a:spcBef>
                <a:spcPts val="0"/>
              </a:spcBef>
              <a:spcAft>
                <a:spcPts val="0"/>
              </a:spcAft>
            </a:pPr>
            <a:endParaRPr lang="en-US" dirty="0"/>
          </a:p>
          <a:p>
            <a:pPr marL="171450" lvl="0" indent="-171450" algn="l" rtl="0">
              <a:spcBef>
                <a:spcPts val="0"/>
              </a:spcBef>
              <a:spcAft>
                <a:spcPts val="0"/>
              </a:spcAft>
            </a:pPr>
            <a:r>
              <a:rPr lang="en-US" dirty="0"/>
              <a:t>Classic Username and password </a:t>
            </a:r>
          </a:p>
          <a:p>
            <a:pPr marL="171450" lvl="0" indent="-171450" algn="l" rtl="0">
              <a:spcBef>
                <a:spcPts val="0"/>
              </a:spcBef>
              <a:spcAft>
                <a:spcPts val="0"/>
              </a:spcAft>
            </a:pPr>
            <a:r>
              <a:rPr lang="en-US" dirty="0"/>
              <a:t>Biometrics </a:t>
            </a:r>
          </a:p>
          <a:p>
            <a:pPr marL="628650" lvl="1" indent="-171450" algn="l" rtl="0">
              <a:spcBef>
                <a:spcPts val="0"/>
              </a:spcBef>
              <a:spcAft>
                <a:spcPts val="0"/>
              </a:spcAft>
            </a:pPr>
            <a:r>
              <a:rPr lang="en-US" dirty="0"/>
              <a:t>Smartphones, laptops, doors unlocks finger/face</a:t>
            </a:r>
          </a:p>
          <a:p>
            <a:pPr marL="171450" lvl="0" indent="-171450" algn="l" rtl="0">
              <a:spcBef>
                <a:spcPts val="0"/>
              </a:spcBef>
              <a:spcAft>
                <a:spcPts val="0"/>
              </a:spcAft>
            </a:pPr>
            <a:r>
              <a:rPr lang="en-US" dirty="0"/>
              <a:t>Security keys/tokens – like </a:t>
            </a:r>
            <a:r>
              <a:rPr lang="en-US" dirty="0" err="1"/>
              <a:t>Yuikeys</a:t>
            </a:r>
            <a:r>
              <a:rPr lang="en-US" dirty="0"/>
              <a:t> and </a:t>
            </a:r>
            <a:r>
              <a:rPr lang="en-US" dirty="0" err="1"/>
              <a:t>google’s</a:t>
            </a:r>
            <a:r>
              <a:rPr lang="en-US" dirty="0"/>
              <a:t> Titan. They follow standards from identity orgs such as FIDO (Fast Identity Online), which is Authentication without using a password. </a:t>
            </a:r>
          </a:p>
          <a:p>
            <a:pPr marL="628650" lvl="1" indent="-171450" algn="l" rtl="0">
              <a:spcBef>
                <a:spcPts val="0"/>
              </a:spcBef>
              <a:spcAft>
                <a:spcPts val="0"/>
              </a:spcAft>
            </a:pPr>
            <a:r>
              <a:rPr lang="en-US" dirty="0"/>
              <a:t>They provide standards such as using biometrics and security keys, which is a stronger approach vs. passwords </a:t>
            </a:r>
          </a:p>
          <a:p>
            <a:pPr marL="171450" lvl="0" indent="-171450" algn="l" rtl="0">
              <a:spcBef>
                <a:spcPts val="0"/>
              </a:spcBef>
              <a:spcAft>
                <a:spcPts val="0"/>
              </a:spcAft>
            </a:pPr>
            <a:r>
              <a:rPr lang="en-US" dirty="0"/>
              <a:t>Just in time passwords also known as one time passwords </a:t>
            </a:r>
          </a:p>
          <a:p>
            <a:pPr marL="628650" lvl="1" indent="-171450" algn="l" rtl="0">
              <a:spcBef>
                <a:spcPts val="0"/>
              </a:spcBef>
              <a:spcAft>
                <a:spcPts val="0"/>
              </a:spcAft>
            </a:pPr>
            <a:r>
              <a:rPr lang="en-US" dirty="0"/>
              <a:t>The password is used once </a:t>
            </a:r>
          </a:p>
          <a:p>
            <a:pPr marL="628650" lvl="1" indent="-171450" algn="l" rtl="0">
              <a:spcBef>
                <a:spcPts val="0"/>
              </a:spcBef>
              <a:spcAft>
                <a:spcPts val="0"/>
              </a:spcAft>
            </a:pPr>
            <a:r>
              <a:rPr lang="en-US" dirty="0"/>
              <a:t>Token based is when you push on the button a new </a:t>
            </a:r>
          </a:p>
          <a:p>
            <a:pPr marL="628650" lvl="1" indent="-171450" algn="l" rtl="0">
              <a:spcBef>
                <a:spcPts val="0"/>
              </a:spcBef>
              <a:spcAft>
                <a:spcPts val="0"/>
              </a:spcAft>
            </a:pPr>
            <a:r>
              <a:rPr lang="en-US" dirty="0"/>
              <a:t>Time based passwords </a:t>
            </a:r>
          </a:p>
        </p:txBody>
      </p:sp>
    </p:spTree>
    <p:extLst>
      <p:ext uri="{BB962C8B-B14F-4D97-AF65-F5344CB8AC3E}">
        <p14:creationId xmlns:p14="http://schemas.microsoft.com/office/powerpoint/2010/main" val="113256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Now you have access, what doors or simple, what can I do? Can I do stuff that only admins can do or am I restricted</a:t>
            </a:r>
          </a:p>
          <a:p>
            <a:r>
              <a:rPr lang="en-US" dirty="0"/>
              <a:t>Can I use the internet or download attachments</a:t>
            </a:r>
          </a:p>
          <a:p>
            <a:r>
              <a:rPr lang="en-US" dirty="0"/>
              <a:t>Can I add programs to my computer</a:t>
            </a:r>
          </a:p>
        </p:txBody>
      </p:sp>
    </p:spTree>
    <p:extLst>
      <p:ext uri="{BB962C8B-B14F-4D97-AF65-F5344CB8AC3E}">
        <p14:creationId xmlns:p14="http://schemas.microsoft.com/office/powerpoint/2010/main" val="111995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This term in the cybersecurity field is as hot as everyone trying to go to Agile</a:t>
            </a:r>
          </a:p>
          <a:p>
            <a:pPr marL="457200" indent="-298450"/>
            <a:r>
              <a:rPr lang="en-US" dirty="0"/>
              <a:t>This is a strategic framework that puts up barriers around access</a:t>
            </a:r>
          </a:p>
          <a:p>
            <a:pPr marL="457200" indent="-298450"/>
            <a:r>
              <a:rPr lang="en-US" dirty="0"/>
              <a:t>Rather than once you are in, you get access to everything, Zero trust is more once I am in, I will only be granted just enough access based on attributes like time of login, location</a:t>
            </a:r>
          </a:p>
          <a:p>
            <a:pPr marL="457200" indent="-298450"/>
            <a:r>
              <a:rPr lang="en-US" dirty="0"/>
              <a:t>Concepts like 2FA, PAM, and least </a:t>
            </a:r>
            <a:r>
              <a:rPr lang="en-US" dirty="0" err="1"/>
              <a:t>priv</a:t>
            </a:r>
            <a:r>
              <a:rPr lang="en-US" dirty="0"/>
              <a:t> are used here</a:t>
            </a:r>
          </a:p>
          <a:p>
            <a:pPr marL="457200" indent="-298450"/>
            <a:r>
              <a:rPr lang="en-US" dirty="0"/>
              <a:t>Never trust, always verify – Treat every user, device, application/workload, and data flow as untrusted. Authenticate and explicitly authorize each to the least privilege required using dynamic security policies.  </a:t>
            </a:r>
          </a:p>
          <a:p>
            <a:pPr marL="457200" indent="-298450"/>
            <a:r>
              <a:rPr lang="en-US" dirty="0"/>
              <a:t>Assume breach – Consciously operate and defend resources with the assumption that an adversary already has presence within the environment. Deny by default and heavily scrutinize all users, devices, data flows, and requests for access. Log, inspect, and continuously monitor all configuration changes, resource accesses, and network traffic for suspicious activity. </a:t>
            </a:r>
          </a:p>
          <a:p>
            <a:pPr marL="457200" indent="-298450"/>
            <a:r>
              <a:rPr lang="en-US" dirty="0"/>
              <a:t>Verify explicitly – Access to all resources should be conducted in a consistent and secure manner using multiple attributes (dynamic and static) to derive confidence levels for contextual access decisions to resources.</a:t>
            </a:r>
          </a:p>
        </p:txBody>
      </p:sp>
    </p:spTree>
    <p:extLst>
      <p:ext uri="{BB962C8B-B14F-4D97-AF65-F5344CB8AC3E}">
        <p14:creationId xmlns:p14="http://schemas.microsoft.com/office/powerpoint/2010/main" val="2407658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7938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457201"/>
            <a:ext cx="6507167" cy="2400300"/>
          </a:xfrm>
        </p:spPr>
        <p:txBody>
          <a:bodyPr anchor="b">
            <a:normAutofit/>
          </a:bodyPr>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13259" y="2914650"/>
            <a:ext cx="6507167" cy="1428750"/>
          </a:xfrm>
        </p:spPr>
        <p:txBody>
          <a:bodyPr anchor="t">
            <a:normAutofit/>
          </a:bodyPr>
          <a:lstStyle>
            <a:lvl1pPr marL="0" indent="0" algn="ctr">
              <a:buNone/>
              <a:defRPr sz="1575">
                <a:gradFill flip="none" rotWithShape="1">
                  <a:gsLst>
                    <a:gs pos="0">
                      <a:schemeClr val="tx1"/>
                    </a:gs>
                    <a:gs pos="100000">
                      <a:schemeClr val="tx1">
                        <a:lumMod val="75000"/>
                      </a:schemeClr>
                    </a:gs>
                  </a:gsLst>
                  <a:lin ang="5400000" scaled="0"/>
                  <a:tileRect/>
                </a:gra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5474841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3549649"/>
            <a:ext cx="7429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484709" y="699084"/>
            <a:ext cx="6169458" cy="23737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56060" y="3974702"/>
            <a:ext cx="7429500" cy="370284"/>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130432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1"/>
            <a:ext cx="7429499" cy="2343149"/>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856058" y="3257550"/>
            <a:ext cx="7429500" cy="1085850"/>
          </a:xfrm>
        </p:spPr>
        <p:txBody>
          <a:bodyPr anchor="ctr">
            <a:normAutofit/>
          </a:bodyPr>
          <a:lstStyle>
            <a:lvl1pPr marL="0" indent="0" algn="l">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1313782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627459"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457201"/>
            <a:ext cx="6972299" cy="2057399"/>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2514600"/>
            <a:ext cx="6629402"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856058" y="3257550"/>
            <a:ext cx="7429500" cy="1085850"/>
          </a:xfrm>
        </p:spPr>
        <p:txBody>
          <a:bodyPr vert="horz" lIns="91440" tIns="45720" rIns="91440" bIns="45720" rtlCol="0" anchor="ctr">
            <a:normAutofit/>
          </a:bodyPr>
          <a:lstStyle>
            <a:lvl1pPr>
              <a:buNone/>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069902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9" y="2481436"/>
            <a:ext cx="7429500" cy="110160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856058" y="3583036"/>
            <a:ext cx="7429501" cy="645300"/>
          </a:xfrm>
        </p:spPr>
        <p:txBody>
          <a:bodyPr vert="horz" lIns="91440" tIns="45720" rIns="91440" bIns="45720" rtlCol="0" anchor="t">
            <a:normAutofit/>
          </a:bodyPr>
          <a:lstStyle>
            <a:lvl1pPr>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6049074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627459"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457201"/>
            <a:ext cx="6972299" cy="2057399"/>
          </a:xfrm>
        </p:spPr>
        <p:txBody>
          <a:bodyPr anchor="ctr">
            <a:normAutofit/>
          </a:bodyPr>
          <a:lstStyle>
            <a:lvl1pPr algn="l">
              <a:defRPr sz="24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56059" y="2914650"/>
            <a:ext cx="7429500" cy="666750"/>
          </a:xfrm>
        </p:spPr>
        <p:txBody>
          <a:bodyPr vert="horz" lIns="91440" tIns="45720" rIns="91440" bIns="45720" rtlCol="0" anchor="b">
            <a:normAutofit/>
          </a:bodyPr>
          <a:lstStyle>
            <a:lvl1pPr>
              <a:buNone/>
              <a:defRPr lang="en-US" sz="1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56058" y="3581400"/>
            <a:ext cx="7429500" cy="762000"/>
          </a:xfr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4466790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1"/>
            <a:ext cx="7429499" cy="20573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56059" y="2628900"/>
            <a:ext cx="7429500" cy="628650"/>
          </a:xfrm>
        </p:spPr>
        <p:txBody>
          <a:bodyPr vert="horz" lIns="91440" tIns="45720" rIns="91440" bIns="45720" rtlCol="0" anchor="b">
            <a:normAutofit/>
          </a:bodyPr>
          <a:lstStyle>
            <a:lvl1pPr>
              <a:buNone/>
              <a:defRPr lang="en-US" sz="21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56058" y="3257550"/>
            <a:ext cx="7429500" cy="1085850"/>
          </a:xfr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910376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56060" y="457200"/>
            <a:ext cx="7429499" cy="142875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095058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673" y="457200"/>
            <a:ext cx="1657886" cy="38862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9" y="457200"/>
            <a:ext cx="5657850" cy="38862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3710679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32424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416569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7139598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3260" y="2481436"/>
            <a:ext cx="6515100" cy="1101600"/>
          </a:xfrm>
        </p:spPr>
        <p:txBody>
          <a:bodyPr anchor="b"/>
          <a:lstStyle>
            <a:lvl1pPr algn="r">
              <a:defRPr sz="3000" b="0" cap="all"/>
            </a:lvl1pPr>
          </a:lstStyle>
          <a:p>
            <a:r>
              <a:rPr lang="en-US"/>
              <a:t>Click to edit Master title style</a:t>
            </a:r>
            <a:endParaRPr lang="en-US" dirty="0"/>
          </a:p>
        </p:txBody>
      </p:sp>
      <p:sp>
        <p:nvSpPr>
          <p:cNvPr id="3" name="Text Placeholder 2"/>
          <p:cNvSpPr>
            <a:spLocks noGrp="1"/>
          </p:cNvSpPr>
          <p:nvPr>
            <p:ph type="body" idx="1"/>
          </p:nvPr>
        </p:nvSpPr>
        <p:spPr>
          <a:xfrm>
            <a:off x="1313259" y="3583036"/>
            <a:ext cx="6515101" cy="645300"/>
          </a:xfrm>
        </p:spPr>
        <p:txBody>
          <a:bodyPr anchor="t">
            <a:normAutofit/>
          </a:bodyPr>
          <a:lstStyle>
            <a:lvl1pPr marL="0" indent="0" algn="r">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8090116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9" y="2000250"/>
            <a:ext cx="3657600" cy="234315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7959" y="2000250"/>
            <a:ext cx="3657600" cy="234315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3525609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71961" y="1993900"/>
            <a:ext cx="3441698"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6059" y="2432447"/>
            <a:ext cx="3657600" cy="1910953"/>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32350" y="2000250"/>
            <a:ext cx="3453210"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7959" y="2432447"/>
            <a:ext cx="3657601" cy="1910953"/>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9361885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1455296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10906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200150"/>
            <a:ext cx="2661841" cy="10287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827859" y="457201"/>
            <a:ext cx="4457701" cy="38862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6059" y="2228850"/>
            <a:ext cx="2661841" cy="1371600"/>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08749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200150"/>
            <a:ext cx="4000501" cy="10287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75300" y="-13716"/>
            <a:ext cx="2457449" cy="517779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56059" y="2228850"/>
            <a:ext cx="4000501" cy="1371600"/>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799409" y="4412457"/>
            <a:ext cx="685800" cy="273844"/>
          </a:xfrm>
        </p:spPr>
        <p:txBody>
          <a:bodyPr/>
          <a:lstStyle/>
          <a:p>
            <a:fld id="{B61BEF0D-F0BB-DE4B-95CE-6DB70DBA9567}" type="datetimeFigureOut">
              <a:rPr lang="en-US" smtClean="0"/>
              <a:pPr/>
              <a:t>8/18/2021</a:t>
            </a:fld>
            <a:endParaRPr lang="en-US" dirty="0"/>
          </a:p>
        </p:txBody>
      </p:sp>
      <p:sp>
        <p:nvSpPr>
          <p:cNvPr id="6" name="Footer Placeholder 5"/>
          <p:cNvSpPr>
            <a:spLocks noGrp="1"/>
          </p:cNvSpPr>
          <p:nvPr>
            <p:ph type="ftr" sz="quarter" idx="11"/>
          </p:nvPr>
        </p:nvSpPr>
        <p:spPr>
          <a:xfrm>
            <a:off x="856059" y="4412457"/>
            <a:ext cx="3829050" cy="273844"/>
          </a:xfrm>
        </p:spPr>
        <p:txBody>
          <a:bodyPr/>
          <a:lstStyle/>
          <a:p>
            <a:endParaRPr lang="en-US" dirty="0"/>
          </a:p>
        </p:txBody>
      </p:sp>
      <p:sp>
        <p:nvSpPr>
          <p:cNvPr id="7" name="Slide Number Placeholder 6"/>
          <p:cNvSpPr>
            <a:spLocks noGrp="1"/>
          </p:cNvSpPr>
          <p:nvPr>
            <p:ph type="sldNum" sz="quarter" idx="12"/>
          </p:nvPr>
        </p:nvSpPr>
        <p:spPr>
          <a:xfrm>
            <a:off x="8056960" y="4412457"/>
            <a:ext cx="2419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3021509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6060" y="457200"/>
            <a:ext cx="7429499" cy="14287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6060" y="2000250"/>
            <a:ext cx="7429499" cy="234315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28209" y="4412457"/>
            <a:ext cx="1200150" cy="273844"/>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fld id="{BE232976-25E7-434A-8353-D4DCD2B3740F}" type="datetimeFigureOut">
              <a:rPr lang="pl-PL" smtClean="0"/>
              <a:t>18.08.2021</a:t>
            </a:fld>
            <a:endParaRPr lang="pl-PL"/>
          </a:p>
        </p:txBody>
      </p:sp>
      <p:sp>
        <p:nvSpPr>
          <p:cNvPr id="5" name="Footer Placeholder 4"/>
          <p:cNvSpPr>
            <a:spLocks noGrp="1"/>
          </p:cNvSpPr>
          <p:nvPr>
            <p:ph type="ftr" sz="quarter" idx="3"/>
          </p:nvPr>
        </p:nvSpPr>
        <p:spPr>
          <a:xfrm>
            <a:off x="856059" y="4412457"/>
            <a:ext cx="5657850" cy="273844"/>
          </a:xfrm>
          <a:prstGeom prst="rect">
            <a:avLst/>
          </a:prstGeom>
        </p:spPr>
        <p:txBody>
          <a:bodyPr vert="horz" lIns="91440" tIns="45720" rIns="91440" bIns="45720" rtlCol="0" anchor="ctr"/>
          <a:lstStyle>
            <a:lvl1pPr algn="l">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pl-PL"/>
          </a:p>
        </p:txBody>
      </p:sp>
      <p:sp>
        <p:nvSpPr>
          <p:cNvPr id="6" name="Slide Number Placeholder 5"/>
          <p:cNvSpPr>
            <a:spLocks noGrp="1"/>
          </p:cNvSpPr>
          <p:nvPr>
            <p:ph type="sldNum" sz="quarter" idx="4"/>
          </p:nvPr>
        </p:nvSpPr>
        <p:spPr>
          <a:xfrm>
            <a:off x="7885510" y="4412457"/>
            <a:ext cx="413375" cy="273844"/>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fld id="{B69184F9-FAF1-48F5-BE85-91505E4BDB60}" type="slidenum">
              <a:rPr lang="pl-PL" smtClean="0"/>
              <a:t>‹#›</a:t>
            </a:fld>
            <a:endParaRPr lang="pl-PL"/>
          </a:p>
        </p:txBody>
      </p:sp>
    </p:spTree>
    <p:extLst>
      <p:ext uri="{BB962C8B-B14F-4D97-AF65-F5344CB8AC3E}">
        <p14:creationId xmlns:p14="http://schemas.microsoft.com/office/powerpoint/2010/main" val="3189366825"/>
      </p:ext>
    </p:extLst>
  </p:cSld>
  <p:clrMap bg1="dk1" tx1="lt1" bg2="dk2"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Lst>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xStyles>
    <p:titleStyle>
      <a:lvl1pPr algn="l" defTabSz="342900" rtl="0" eaLnBrk="1" latinLnBrk="0" hangingPunct="1">
        <a:spcBef>
          <a:spcPct val="0"/>
        </a:spcBef>
        <a:buNone/>
        <a:defRPr sz="24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100000"/>
        <a:buFont typeface="Arial"/>
        <a:buChar char="•"/>
        <a:defRPr sz="15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100000"/>
        <a:buFont typeface="Arial"/>
        <a:buChar char="•"/>
        <a:defRPr sz="13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100000"/>
        <a:buFont typeface="Arial"/>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100000"/>
        <a:buFont typeface="Arial"/>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slide" Target="slide15.xml"/><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slide" Target="slide1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jpe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jp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61"/>
        <p:cNvGrpSpPr/>
        <p:nvPr/>
      </p:nvGrpSpPr>
      <p:grpSpPr>
        <a:xfrm>
          <a:off x="0" y="0"/>
          <a:ext cx="0" cy="0"/>
          <a:chOff x="0" y="0"/>
          <a:chExt cx="0" cy="0"/>
        </a:xfrm>
      </p:grpSpPr>
      <p:sp>
        <p:nvSpPr>
          <p:cNvPr id="68" name="Rounded Rectangle 7">
            <a:extLst>
              <a:ext uri="{FF2B5EF4-FFF2-40B4-BE49-F238E27FC236}">
                <a16:creationId xmlns:a16="http://schemas.microsoft.com/office/drawing/2014/main" id="{D82A7942-5631-47FC-9908-0E14371AE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465540"/>
            <a:ext cx="8196515" cy="4195359"/>
          </a:xfrm>
          <a:prstGeom prst="roundRect">
            <a:avLst>
              <a:gd name="adj" fmla="val 3812"/>
            </a:avLst>
          </a:prstGeom>
          <a:solidFill>
            <a:srgbClr val="FFFFFF"/>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oogle Shape;63;p14"/>
          <p:cNvPicPr preferRelativeResize="0"/>
          <p:nvPr/>
        </p:nvPicPr>
        <p:blipFill>
          <a:blip r:embed="rId4"/>
          <a:stretch>
            <a:fillRect/>
          </a:stretch>
        </p:blipFill>
        <p:spPr>
          <a:xfrm>
            <a:off x="1380411" y="827490"/>
            <a:ext cx="6400892" cy="3472484"/>
          </a:xfrm>
          <a:prstGeom prst="rect">
            <a:avLst/>
          </a:prstGeom>
          <a:noFill/>
        </p:spPr>
      </p:pic>
      <p:sp>
        <p:nvSpPr>
          <p:cNvPr id="62" name="Google Shape;62;p14"/>
          <p:cNvSpPr txBox="1"/>
          <p:nvPr/>
        </p:nvSpPr>
        <p:spPr>
          <a:xfrm>
            <a:off x="0" y="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None/>
            </a:pPr>
            <a:r>
              <a:rPr lang="en"/>
              <a:t> </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190EB-2A2B-42FA-AC55-957BFA3D6C68}"/>
              </a:ext>
            </a:extLst>
          </p:cNvPr>
          <p:cNvSpPr>
            <a:spLocks noGrp="1"/>
          </p:cNvSpPr>
          <p:nvPr>
            <p:ph type="title"/>
          </p:nvPr>
        </p:nvSpPr>
        <p:spPr>
          <a:xfrm>
            <a:off x="6049926" y="628102"/>
            <a:ext cx="2543235" cy="409562"/>
          </a:xfrm>
        </p:spPr>
        <p:txBody>
          <a:bodyPr vert="horz" lIns="91440" tIns="45720" rIns="91440" bIns="45720" rtlCol="0" anchor="b">
            <a:normAutofit fontScale="90000"/>
          </a:bodyPr>
          <a:lstStyle/>
          <a:p>
            <a:pPr algn="ctr" defTabSz="457200">
              <a:spcBef>
                <a:spcPct val="0"/>
              </a:spcBef>
            </a:pPr>
            <a:r>
              <a:rPr lang="en-US" sz="3000" dirty="0">
                <a:effectLst>
                  <a:glow rad="38100">
                    <a:schemeClr val="bg1">
                      <a:lumMod val="65000"/>
                      <a:lumOff val="35000"/>
                      <a:alpha val="50000"/>
                    </a:schemeClr>
                  </a:glow>
                  <a:outerShdw blurRad="28575" dist="31750" dir="13200000" algn="tl" rotWithShape="0">
                    <a:srgbClr val="000000">
                      <a:alpha val="25000"/>
                    </a:srgbClr>
                  </a:outerShdw>
                </a:effectLst>
              </a:rPr>
              <a:t>Zero Trust</a:t>
            </a:r>
          </a:p>
        </p:txBody>
      </p:sp>
      <p:pic>
        <p:nvPicPr>
          <p:cNvPr id="9218" name="Castle and Moat">
            <a:extLst>
              <a:ext uri="{FF2B5EF4-FFF2-40B4-BE49-F238E27FC236}">
                <a16:creationId xmlns:a16="http://schemas.microsoft.com/office/drawing/2014/main" id="{A68A58B5-C650-4657-BFA0-31F91D69500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7686" y="628102"/>
            <a:ext cx="5186747" cy="3890060"/>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E4C7E88-E5C8-42DE-A4F3-59414E210C8A}"/>
              </a:ext>
            </a:extLst>
          </p:cNvPr>
          <p:cNvSpPr txBox="1"/>
          <p:nvPr/>
        </p:nvSpPr>
        <p:spPr>
          <a:xfrm>
            <a:off x="6135624" y="1581912"/>
            <a:ext cx="2670048" cy="1200329"/>
          </a:xfrm>
          <a:prstGeom prst="rect">
            <a:avLst/>
          </a:prstGeom>
          <a:noFill/>
        </p:spPr>
        <p:txBody>
          <a:bodyPr wrap="square" rtlCol="0">
            <a:spAutoFit/>
          </a:bodyPr>
          <a:lstStyle/>
          <a:p>
            <a:pPr marL="285750" indent="-285750">
              <a:buFont typeface="Arial" panose="020B0604020202020204" pitchFamily="34" charset="0"/>
              <a:buChar char="•"/>
            </a:pPr>
            <a:r>
              <a:rPr lang="en-US" sz="1800" kern="12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Never trust, always verify</a:t>
            </a:r>
          </a:p>
          <a:p>
            <a:pPr marL="285750" indent="-285750">
              <a:buFont typeface="Arial" panose="020B0604020202020204" pitchFamily="34" charset="0"/>
              <a:buChar char="•"/>
            </a:pPr>
            <a:r>
              <a:rPr lang="en-US" sz="1800" kern="12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Assume breach</a:t>
            </a:r>
          </a:p>
          <a:p>
            <a:pPr marL="285750" indent="-285750">
              <a:buFont typeface="Arial" panose="020B0604020202020204" pitchFamily="34" charset="0"/>
              <a:buChar char="•"/>
            </a:pPr>
            <a:r>
              <a:rPr lang="en-US" sz="1800" kern="12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Verify explicitly</a:t>
            </a:r>
          </a:p>
        </p:txBody>
      </p:sp>
    </p:spTree>
    <p:extLst>
      <p:ext uri="{BB962C8B-B14F-4D97-AF65-F5344CB8AC3E}">
        <p14:creationId xmlns:p14="http://schemas.microsoft.com/office/powerpoint/2010/main" val="323406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7" name="Rounded Rectangle 9">
            <a:extLst>
              <a:ext uri="{FF2B5EF4-FFF2-40B4-BE49-F238E27FC236}">
                <a16:creationId xmlns:a16="http://schemas.microsoft.com/office/drawing/2014/main" id="{BCA2EB72-13DC-4DC6-B461-3B036C55B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482600"/>
            <a:ext cx="8178799" cy="4178299"/>
          </a:xfrm>
          <a:prstGeom prst="roundRect">
            <a:avLst>
              <a:gd name="adj" fmla="val 2627"/>
            </a:avLst>
          </a:prstGeom>
          <a:solidFill>
            <a:schemeClr val="bg2">
              <a:lumMod val="75000"/>
            </a:schemeClr>
          </a:solidFill>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1E8D53-0848-49A0-B67C-7118C55C3E26}"/>
              </a:ext>
            </a:extLst>
          </p:cNvPr>
          <p:cNvSpPr>
            <a:spLocks noGrp="1"/>
          </p:cNvSpPr>
          <p:nvPr>
            <p:ph type="title"/>
          </p:nvPr>
        </p:nvSpPr>
        <p:spPr>
          <a:xfrm>
            <a:off x="856059" y="723899"/>
            <a:ext cx="4556664" cy="3688556"/>
          </a:xfrm>
        </p:spPr>
        <p:txBody>
          <a:bodyPr vert="horz" lIns="91440" tIns="45720" rIns="91440" bIns="45720" rtlCol="0" anchor="ctr">
            <a:normAutofit/>
          </a:bodyPr>
          <a:lstStyle/>
          <a:p>
            <a:pPr algn="r" defTabSz="457200">
              <a:spcBef>
                <a:spcPct val="0"/>
              </a:spcBef>
            </a:pPr>
            <a:r>
              <a:rPr lang="en-US" sz="4100" dirty="0">
                <a:effectLst>
                  <a:glow rad="38100">
                    <a:schemeClr val="bg1">
                      <a:lumMod val="65000"/>
                      <a:lumOff val="35000"/>
                      <a:alpha val="50000"/>
                    </a:schemeClr>
                  </a:glow>
                  <a:outerShdw blurRad="28575" dist="31750" dir="13200000" algn="tl" rotWithShape="0">
                    <a:srgbClr val="000000">
                      <a:alpha val="25000"/>
                    </a:srgbClr>
                  </a:outerShdw>
                </a:effectLst>
              </a:rPr>
              <a:t>IAM Branches</a:t>
            </a:r>
          </a:p>
        </p:txBody>
      </p:sp>
      <p:cxnSp>
        <p:nvCxnSpPr>
          <p:cNvPr id="9" name="Straight Connector 8">
            <a:extLst>
              <a:ext uri="{FF2B5EF4-FFF2-40B4-BE49-F238E27FC236}">
                <a16:creationId xmlns:a16="http://schemas.microsoft.com/office/drawing/2014/main" id="{C8F75BF3-096E-451E-A222-96A7F09468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4024" y="1508760"/>
            <a:ext cx="0" cy="212598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051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9449D6-8A95-4347-A599-79A03DDC125E}"/>
              </a:ext>
            </a:extLst>
          </p:cNvPr>
          <p:cNvSpPr txBox="1"/>
          <p:nvPr/>
        </p:nvSpPr>
        <p:spPr>
          <a:xfrm>
            <a:off x="0" y="0"/>
            <a:ext cx="4083114" cy="5143500"/>
          </a:xfrm>
          <a:prstGeom prst="rect">
            <a:avLst/>
          </a:prstGeom>
          <a:solidFill>
            <a:schemeClr val="tx1"/>
          </a:solidFill>
        </p:spPr>
        <p:txBody>
          <a:bodyPr wrap="square" rtlCol="0">
            <a:spAutoFit/>
          </a:bodyPr>
          <a:lstStyle/>
          <a:p>
            <a:endParaRPr lang="en-US" dirty="0"/>
          </a:p>
        </p:txBody>
      </p:sp>
      <p:sp>
        <p:nvSpPr>
          <p:cNvPr id="3" name="CIAM">
            <a:extLst>
              <a:ext uri="{FF2B5EF4-FFF2-40B4-BE49-F238E27FC236}">
                <a16:creationId xmlns:a16="http://schemas.microsoft.com/office/drawing/2014/main" id="{F6013971-7B4C-42CF-94E0-6D4D376D76E3}"/>
              </a:ext>
            </a:extLst>
          </p:cNvPr>
          <p:cNvSpPr txBox="1"/>
          <p:nvPr/>
        </p:nvSpPr>
        <p:spPr>
          <a:xfrm>
            <a:off x="5507414" y="1275498"/>
            <a:ext cx="2956560" cy="923330"/>
          </a:xfrm>
          <a:prstGeom prst="rect">
            <a:avLst/>
          </a:prstGeom>
          <a:noFill/>
        </p:spPr>
        <p:txBody>
          <a:bodyPr wrap="square" rtlCol="0">
            <a:spAutoFit/>
          </a:bodyPr>
          <a:lstStyle/>
          <a:p>
            <a:r>
              <a:rPr lang="en-US" sz="1800" dirty="0">
                <a:latin typeface="+mn-lt"/>
                <a:hlinkClick r:id="rId3" action="ppaction://hlinksldjump"/>
              </a:rPr>
              <a:t>Customer Identity and Access Management (CIAM)</a:t>
            </a:r>
            <a:endParaRPr lang="en-US" sz="1800" dirty="0">
              <a:latin typeface="+mn-lt"/>
            </a:endParaRPr>
          </a:p>
        </p:txBody>
      </p:sp>
      <p:sp>
        <p:nvSpPr>
          <p:cNvPr id="7" name="B2B">
            <a:extLst>
              <a:ext uri="{FF2B5EF4-FFF2-40B4-BE49-F238E27FC236}">
                <a16:creationId xmlns:a16="http://schemas.microsoft.com/office/drawing/2014/main" id="{D297BD03-77D9-4A4E-9C34-71F64E7718C3}"/>
              </a:ext>
            </a:extLst>
          </p:cNvPr>
          <p:cNvSpPr txBox="1"/>
          <p:nvPr/>
        </p:nvSpPr>
        <p:spPr>
          <a:xfrm>
            <a:off x="5507414" y="2381997"/>
            <a:ext cx="2956560" cy="369332"/>
          </a:xfrm>
          <a:prstGeom prst="rect">
            <a:avLst/>
          </a:prstGeom>
          <a:noFill/>
        </p:spPr>
        <p:txBody>
          <a:bodyPr wrap="square" rtlCol="0">
            <a:spAutoFit/>
          </a:bodyPr>
          <a:lstStyle/>
          <a:p>
            <a:r>
              <a:rPr lang="en-US" sz="1800" dirty="0">
                <a:latin typeface="+mn-lt"/>
                <a:hlinkClick r:id="rId4" action="ppaction://hlinksldjump"/>
              </a:rPr>
              <a:t>Business 2 Business (B2B)</a:t>
            </a:r>
            <a:endParaRPr lang="en-US" sz="1800" dirty="0">
              <a:latin typeface="+mn-lt"/>
            </a:endParaRPr>
          </a:p>
        </p:txBody>
      </p:sp>
      <p:sp>
        <p:nvSpPr>
          <p:cNvPr id="9" name="Workforce">
            <a:extLst>
              <a:ext uri="{FF2B5EF4-FFF2-40B4-BE49-F238E27FC236}">
                <a16:creationId xmlns:a16="http://schemas.microsoft.com/office/drawing/2014/main" id="{A3B010CE-85DC-481E-B4E9-892B94A6EF52}"/>
              </a:ext>
            </a:extLst>
          </p:cNvPr>
          <p:cNvSpPr txBox="1"/>
          <p:nvPr/>
        </p:nvSpPr>
        <p:spPr>
          <a:xfrm>
            <a:off x="5560754" y="3152209"/>
            <a:ext cx="1873814" cy="369332"/>
          </a:xfrm>
          <a:prstGeom prst="rect">
            <a:avLst/>
          </a:prstGeom>
          <a:noFill/>
        </p:spPr>
        <p:txBody>
          <a:bodyPr wrap="square" rtlCol="0">
            <a:spAutoFit/>
          </a:bodyPr>
          <a:lstStyle/>
          <a:p>
            <a:r>
              <a:rPr lang="en-US" sz="1800" dirty="0">
                <a:latin typeface="+mn-lt"/>
                <a:hlinkClick r:id="rId5" action="ppaction://hlinksldjump"/>
              </a:rPr>
              <a:t>Workforce</a:t>
            </a:r>
            <a:endParaRPr lang="en-US" sz="1800" dirty="0">
              <a:latin typeface="+mn-lt"/>
            </a:endParaRPr>
          </a:p>
        </p:txBody>
      </p:sp>
      <p:cxnSp>
        <p:nvCxnSpPr>
          <p:cNvPr id="12" name="Connector: Curved 11">
            <a:extLst>
              <a:ext uri="{FF2B5EF4-FFF2-40B4-BE49-F238E27FC236}">
                <a16:creationId xmlns:a16="http://schemas.microsoft.com/office/drawing/2014/main" id="{BB53843C-8B4B-4471-BEF9-8D2AAFF59AF4}"/>
              </a:ext>
            </a:extLst>
          </p:cNvPr>
          <p:cNvCxnSpPr/>
          <p:nvPr/>
        </p:nvCxnSpPr>
        <p:spPr>
          <a:xfrm flipV="1">
            <a:off x="3489960" y="1562100"/>
            <a:ext cx="2017454" cy="636728"/>
          </a:xfrm>
          <a:prstGeom prst="curvedConnector3">
            <a:avLst/>
          </a:prstGeom>
          <a:ln>
            <a:solidFill>
              <a:schemeClr val="accent1"/>
            </a:solidFill>
            <a:tailEnd type="triangle"/>
          </a:ln>
        </p:spPr>
        <p:style>
          <a:lnRef idx="3">
            <a:schemeClr val="accent2"/>
          </a:lnRef>
          <a:fillRef idx="0">
            <a:schemeClr val="accent2"/>
          </a:fillRef>
          <a:effectRef idx="2">
            <a:schemeClr val="accent2"/>
          </a:effectRef>
          <a:fontRef idx="minor">
            <a:schemeClr val="tx1"/>
          </a:fontRef>
        </p:style>
      </p:cxnSp>
      <p:cxnSp>
        <p:nvCxnSpPr>
          <p:cNvPr id="14" name="Connector: Curved 13">
            <a:extLst>
              <a:ext uri="{FF2B5EF4-FFF2-40B4-BE49-F238E27FC236}">
                <a16:creationId xmlns:a16="http://schemas.microsoft.com/office/drawing/2014/main" id="{DA0DD367-3CAF-4E7E-BED4-6EC44A885EAC}"/>
              </a:ext>
            </a:extLst>
          </p:cNvPr>
          <p:cNvCxnSpPr>
            <a:cxnSpLocks/>
            <a:endCxn id="7" idx="1"/>
          </p:cNvCxnSpPr>
          <p:nvPr/>
        </p:nvCxnSpPr>
        <p:spPr>
          <a:xfrm flipV="1">
            <a:off x="3543300" y="2566663"/>
            <a:ext cx="1964114" cy="217889"/>
          </a:xfrm>
          <a:prstGeom prst="curvedConnector3">
            <a:avLst/>
          </a:prstGeom>
          <a:ln>
            <a:solidFill>
              <a:schemeClr val="accent1"/>
            </a:solidFill>
            <a:tailEnd type="triangle"/>
          </a:ln>
        </p:spPr>
        <p:style>
          <a:lnRef idx="3">
            <a:schemeClr val="accent2"/>
          </a:lnRef>
          <a:fillRef idx="0">
            <a:schemeClr val="accent2"/>
          </a:fillRef>
          <a:effectRef idx="2">
            <a:schemeClr val="accent2"/>
          </a:effectRef>
          <a:fontRef idx="minor">
            <a:schemeClr val="tx1"/>
          </a:fontRef>
        </p:style>
      </p:cxnSp>
      <p:cxnSp>
        <p:nvCxnSpPr>
          <p:cNvPr id="17" name="Connector: Curved 16">
            <a:extLst>
              <a:ext uri="{FF2B5EF4-FFF2-40B4-BE49-F238E27FC236}">
                <a16:creationId xmlns:a16="http://schemas.microsoft.com/office/drawing/2014/main" id="{BD5442B3-A66C-40E5-984F-5FD08563641B}"/>
              </a:ext>
            </a:extLst>
          </p:cNvPr>
          <p:cNvCxnSpPr>
            <a:cxnSpLocks/>
          </p:cNvCxnSpPr>
          <p:nvPr/>
        </p:nvCxnSpPr>
        <p:spPr>
          <a:xfrm>
            <a:off x="3734926" y="3206897"/>
            <a:ext cx="1599074" cy="129978"/>
          </a:xfrm>
          <a:prstGeom prst="curvedConnector3">
            <a:avLst/>
          </a:prstGeom>
          <a:ln>
            <a:solidFill>
              <a:schemeClr val="accent1"/>
            </a:solidFill>
            <a:tailEnd type="triangle"/>
          </a:ln>
        </p:spPr>
        <p:style>
          <a:lnRef idx="3">
            <a:schemeClr val="accent2"/>
          </a:lnRef>
          <a:fillRef idx="0">
            <a:schemeClr val="accent2"/>
          </a:fillRef>
          <a:effectRef idx="2">
            <a:schemeClr val="accent2"/>
          </a:effectRef>
          <a:fontRef idx="minor">
            <a:schemeClr val="tx1"/>
          </a:fontRef>
        </p:style>
      </p:cxnSp>
      <p:grpSp>
        <p:nvGrpSpPr>
          <p:cNvPr id="22" name="Group 21">
            <a:extLst>
              <a:ext uri="{FF2B5EF4-FFF2-40B4-BE49-F238E27FC236}">
                <a16:creationId xmlns:a16="http://schemas.microsoft.com/office/drawing/2014/main" id="{A152D8B8-A778-45F9-8A77-654C61EFAF8F}"/>
              </a:ext>
            </a:extLst>
          </p:cNvPr>
          <p:cNvGrpSpPr/>
          <p:nvPr/>
        </p:nvGrpSpPr>
        <p:grpSpPr>
          <a:xfrm>
            <a:off x="311700" y="460503"/>
            <a:ext cx="3423226" cy="4203775"/>
            <a:chOff x="311700" y="610227"/>
            <a:chExt cx="3423226" cy="4030353"/>
          </a:xfrm>
          <a:solidFill>
            <a:schemeClr val="tx1"/>
          </a:solidFill>
        </p:grpSpPr>
        <p:pic>
          <p:nvPicPr>
            <p:cNvPr id="4098" name="Tree">
              <a:extLst>
                <a:ext uri="{FF2B5EF4-FFF2-40B4-BE49-F238E27FC236}">
                  <a16:creationId xmlns:a16="http://schemas.microsoft.com/office/drawing/2014/main" id="{3EC76A92-CF33-42C3-87C3-6732701A3A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700" y="1158240"/>
              <a:ext cx="3423226" cy="3482340"/>
            </a:xfrm>
            <a:prstGeom prst="rect">
              <a:avLst/>
            </a:prstGeom>
            <a:grpFill/>
          </p:spPr>
        </p:pic>
        <p:sp>
          <p:nvSpPr>
            <p:cNvPr id="21" name="TextBox 20">
              <a:extLst>
                <a:ext uri="{FF2B5EF4-FFF2-40B4-BE49-F238E27FC236}">
                  <a16:creationId xmlns:a16="http://schemas.microsoft.com/office/drawing/2014/main" id="{5A03BED4-A7C0-4CF4-A9E2-851145212F54}"/>
                </a:ext>
              </a:extLst>
            </p:cNvPr>
            <p:cNvSpPr txBox="1"/>
            <p:nvPr/>
          </p:nvSpPr>
          <p:spPr>
            <a:xfrm>
              <a:off x="1670228" y="610227"/>
              <a:ext cx="706170" cy="383604"/>
            </a:xfrm>
            <a:prstGeom prst="rect">
              <a:avLst/>
            </a:prstGeom>
            <a:noFill/>
          </p:spPr>
          <p:txBody>
            <a:bodyPr wrap="square" rtlCol="0">
              <a:spAutoFit/>
            </a:bodyPr>
            <a:lstStyle/>
            <a:p>
              <a:r>
                <a:rPr lang="en-US" sz="2000" b="1" dirty="0">
                  <a:solidFill>
                    <a:schemeClr val="bg1"/>
                  </a:solidFill>
                  <a:latin typeface="+mj-lt"/>
                </a:rPr>
                <a:t>IAM</a:t>
              </a:r>
            </a:p>
          </p:txBody>
        </p:sp>
      </p:grpSp>
    </p:spTree>
    <p:extLst>
      <p:ext uri="{BB962C8B-B14F-4D97-AF65-F5344CB8AC3E}">
        <p14:creationId xmlns:p14="http://schemas.microsoft.com/office/powerpoint/2010/main" val="203956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AB1CB1-B3B7-C24B-AC9D-D0E1A67630FF}"/>
              </a:ext>
            </a:extLst>
          </p:cNvPr>
          <p:cNvSpPr txBox="1"/>
          <p:nvPr/>
        </p:nvSpPr>
        <p:spPr>
          <a:xfrm>
            <a:off x="311698" y="0"/>
            <a:ext cx="3900829" cy="1371600"/>
          </a:xfrm>
          <a:prstGeom prst="rect">
            <a:avLst/>
          </a:prstGeom>
          <a:solidFill>
            <a:schemeClr val="tx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F7BF8246-61F5-444A-A14C-605BB037FBB7}"/>
              </a:ext>
            </a:extLst>
          </p:cNvPr>
          <p:cNvSpPr txBox="1"/>
          <p:nvPr/>
        </p:nvSpPr>
        <p:spPr>
          <a:xfrm>
            <a:off x="311698" y="1132730"/>
            <a:ext cx="3900828" cy="2856442"/>
          </a:xfrm>
          <a:prstGeom prst="rect">
            <a:avLst/>
          </a:prstGeom>
          <a:solidFill>
            <a:schemeClr val="tx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DE8F8343-AF7F-4857-867B-79829E5CF292}"/>
              </a:ext>
            </a:extLst>
          </p:cNvPr>
          <p:cNvSpPr>
            <a:spLocks noGrp="1"/>
          </p:cNvSpPr>
          <p:nvPr>
            <p:ph type="title"/>
          </p:nvPr>
        </p:nvSpPr>
        <p:spPr>
          <a:xfrm>
            <a:off x="4318502" y="445025"/>
            <a:ext cx="4513797" cy="572700"/>
          </a:xfrm>
        </p:spPr>
        <p:txBody>
          <a:bodyPr/>
          <a:lstStyle/>
          <a:p>
            <a:r>
              <a:rPr lang="en-US" dirty="0"/>
              <a:t>Consumer Identity and Access Management (CIAM)</a:t>
            </a:r>
          </a:p>
        </p:txBody>
      </p:sp>
      <p:pic>
        <p:nvPicPr>
          <p:cNvPr id="6146" name="Picture 2" descr="Chick-Fil-A - Push Mobile Marketing">
            <a:extLst>
              <a:ext uri="{FF2B5EF4-FFF2-40B4-BE49-F238E27FC236}">
                <a16:creationId xmlns:a16="http://schemas.microsoft.com/office/drawing/2014/main" id="{71E8AAC4-73BE-4F2E-BA72-DAAD34DDC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322" y="445025"/>
            <a:ext cx="1087351" cy="211592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1A640666-9D6D-4042-AF59-4B2B8BD2C7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9621" y="1473268"/>
            <a:ext cx="2072906" cy="24222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AC89C8D-D2F5-48E4-8BC6-B5DEAEC2C702}"/>
              </a:ext>
            </a:extLst>
          </p:cNvPr>
          <p:cNvSpPr txBox="1"/>
          <p:nvPr/>
        </p:nvSpPr>
        <p:spPr>
          <a:xfrm>
            <a:off x="4801319" y="1825980"/>
            <a:ext cx="4030980" cy="1154162"/>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1600" dirty="0">
                <a:solidFill>
                  <a:schemeClr val="tx1"/>
                </a:solidFill>
                <a:latin typeface="+mn-lt"/>
              </a:rPr>
              <a:t>Companies manage end-user access</a:t>
            </a:r>
          </a:p>
          <a:p>
            <a:pPr marL="285750" indent="-285750">
              <a:spcAft>
                <a:spcPts val="600"/>
              </a:spcAft>
              <a:buClr>
                <a:schemeClr val="tx1"/>
              </a:buClr>
              <a:buFont typeface="Arial" panose="020B0604020202020204" pitchFamily="34" charset="0"/>
              <a:buChar char="•"/>
            </a:pPr>
            <a:r>
              <a:rPr lang="en-US" sz="1600" dirty="0">
                <a:solidFill>
                  <a:schemeClr val="tx1"/>
                </a:solidFill>
                <a:latin typeface="+mn-lt"/>
              </a:rPr>
              <a:t>Capture and maintain: Name, Address, Payment Information</a:t>
            </a:r>
          </a:p>
        </p:txBody>
      </p:sp>
      <p:grpSp>
        <p:nvGrpSpPr>
          <p:cNvPr id="7" name="Group 6">
            <a:extLst>
              <a:ext uri="{FF2B5EF4-FFF2-40B4-BE49-F238E27FC236}">
                <a16:creationId xmlns:a16="http://schemas.microsoft.com/office/drawing/2014/main" id="{42CDB0C9-0BD7-4ECD-935D-6DAA52D47D31}"/>
              </a:ext>
            </a:extLst>
          </p:cNvPr>
          <p:cNvGrpSpPr/>
          <p:nvPr/>
        </p:nvGrpSpPr>
        <p:grpSpPr>
          <a:xfrm>
            <a:off x="173702" y="3168913"/>
            <a:ext cx="1113240" cy="1910208"/>
            <a:chOff x="311700" y="1158240"/>
            <a:chExt cx="3423226" cy="4274145"/>
          </a:xfrm>
        </p:grpSpPr>
        <p:pic>
          <p:nvPicPr>
            <p:cNvPr id="8" name="Tree">
              <a:hlinkClick r:id="rId5" action="ppaction://hlinksldjump"/>
              <a:extLst>
                <a:ext uri="{FF2B5EF4-FFF2-40B4-BE49-F238E27FC236}">
                  <a16:creationId xmlns:a16="http://schemas.microsoft.com/office/drawing/2014/main" id="{B59BC6E2-B4B5-4B8F-A867-E9AB40A95EC2}"/>
                </a:ext>
              </a:extLst>
            </p:cNvPr>
            <p:cNvPicPr>
              <a:picLocks noChangeAspect="1" noChangeArrowheads="1"/>
            </p:cNvPicPr>
            <p:nvPr/>
          </p:nvPicPr>
          <p:blipFill>
            <a:blip r:embed="rId6">
              <a:duotone>
                <a:schemeClr val="accent5">
                  <a:shade val="45000"/>
                  <a:satMod val="135000"/>
                </a:schemeClr>
                <a:prstClr val="white"/>
              </a:duotone>
              <a:extLst>
                <a:ext uri="{BEBA8EAE-BF5A-486C-A8C5-ECC9F3942E4B}">
                  <a14:imgProps xmlns:a14="http://schemas.microsoft.com/office/drawing/2010/main">
                    <a14:imgLayer r:embed="rId7">
                      <a14:imgEffect>
                        <a14:sharpenSoften amount="-38000"/>
                      </a14:imgEffect>
                      <a14:imgEffect>
                        <a14:colorTemperature colorTemp="1500"/>
                      </a14:imgEffect>
                      <a14:imgEffect>
                        <a14:saturation sat="341000"/>
                      </a14:imgEffect>
                      <a14:imgEffect>
                        <a14:brightnessContrast bright="-54000" contrast="7000"/>
                      </a14:imgEffect>
                    </a14:imgLayer>
                  </a14:imgProps>
                </a:ext>
                <a:ext uri="{28A0092B-C50C-407E-A947-70E740481C1C}">
                  <a14:useLocalDpi xmlns:a14="http://schemas.microsoft.com/office/drawing/2010/main" val="0"/>
                </a:ext>
              </a:extLst>
            </a:blip>
            <a:srcRect/>
            <a:stretch>
              <a:fillRect/>
            </a:stretch>
          </p:blipFill>
          <p:spPr bwMode="auto">
            <a:xfrm>
              <a:off x="311700" y="1158240"/>
              <a:ext cx="3423226" cy="3482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19FB2A2-C972-4089-8513-77C978B7A772}"/>
                </a:ext>
              </a:extLst>
            </p:cNvPr>
            <p:cNvSpPr txBox="1"/>
            <p:nvPr/>
          </p:nvSpPr>
          <p:spPr>
            <a:xfrm>
              <a:off x="1262125" y="4864241"/>
              <a:ext cx="1522377" cy="568144"/>
            </a:xfrm>
            <a:prstGeom prst="rect">
              <a:avLst/>
            </a:prstGeom>
            <a:noFill/>
          </p:spPr>
          <p:txBody>
            <a:bodyPr wrap="square" rtlCol="0">
              <a:spAutoFit/>
            </a:bodyPr>
            <a:lstStyle/>
            <a:p>
              <a:r>
                <a:rPr lang="en-US" sz="1050" b="1" dirty="0">
                  <a:solidFill>
                    <a:schemeClr val="tx1"/>
                  </a:solidFill>
                </a:rPr>
                <a:t>IAM</a:t>
              </a:r>
            </a:p>
          </p:txBody>
        </p:sp>
      </p:grpSp>
    </p:spTree>
    <p:extLst>
      <p:ext uri="{BB962C8B-B14F-4D97-AF65-F5344CB8AC3E}">
        <p14:creationId xmlns:p14="http://schemas.microsoft.com/office/powerpoint/2010/main" val="276405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barn(inVertical)">
                                      <p:cBhvr>
                                        <p:cTn id="12" dur="500"/>
                                        <p:tgtEl>
                                          <p:spTgt spid="6148"/>
                                        </p:tgtEl>
                                      </p:cBhvr>
                                    </p:animEffect>
                                  </p:childTnLst>
                                </p:cTn>
                              </p:par>
                              <p:par>
                                <p:cTn id="13" presetID="16" presetClass="entr" presetSubtype="21"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barn(inVertical)">
                                      <p:cBhvr>
                                        <p:cTn id="15" dur="500"/>
                                        <p:tgtEl>
                                          <p:spTgt spid="614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barn(inVertical)">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barn(inVertical)">
                                      <p:cBhvr>
                                        <p:cTn id="2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AB1CB1-B3B7-C24B-AC9D-D0E1A67630FF}"/>
              </a:ext>
            </a:extLst>
          </p:cNvPr>
          <p:cNvSpPr txBox="1"/>
          <p:nvPr/>
        </p:nvSpPr>
        <p:spPr>
          <a:xfrm>
            <a:off x="311698" y="0"/>
            <a:ext cx="3900829" cy="1371600"/>
          </a:xfrm>
          <a:prstGeom prst="rect">
            <a:avLst/>
          </a:prstGeom>
          <a:solidFill>
            <a:schemeClr val="tx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F7BF8246-61F5-444A-A14C-605BB037FBB7}"/>
              </a:ext>
            </a:extLst>
          </p:cNvPr>
          <p:cNvSpPr txBox="1"/>
          <p:nvPr/>
        </p:nvSpPr>
        <p:spPr>
          <a:xfrm>
            <a:off x="311698" y="1132730"/>
            <a:ext cx="3900828" cy="2856442"/>
          </a:xfrm>
          <a:prstGeom prst="rect">
            <a:avLst/>
          </a:prstGeom>
          <a:solidFill>
            <a:schemeClr val="tx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DE8F8343-AF7F-4857-867B-79829E5CF292}"/>
              </a:ext>
            </a:extLst>
          </p:cNvPr>
          <p:cNvSpPr>
            <a:spLocks noGrp="1"/>
          </p:cNvSpPr>
          <p:nvPr>
            <p:ph type="title"/>
          </p:nvPr>
        </p:nvSpPr>
        <p:spPr>
          <a:xfrm>
            <a:off x="4390930" y="494700"/>
            <a:ext cx="4513797" cy="572700"/>
          </a:xfrm>
        </p:spPr>
        <p:txBody>
          <a:bodyPr/>
          <a:lstStyle/>
          <a:p>
            <a:r>
              <a:rPr lang="en-US" dirty="0"/>
              <a:t>Business 2 Business (B2B)</a:t>
            </a:r>
          </a:p>
        </p:txBody>
      </p:sp>
      <p:grpSp>
        <p:nvGrpSpPr>
          <p:cNvPr id="7" name="Group 6">
            <a:extLst>
              <a:ext uri="{FF2B5EF4-FFF2-40B4-BE49-F238E27FC236}">
                <a16:creationId xmlns:a16="http://schemas.microsoft.com/office/drawing/2014/main" id="{42CDB0C9-0BD7-4ECD-935D-6DAA52D47D31}"/>
              </a:ext>
            </a:extLst>
          </p:cNvPr>
          <p:cNvGrpSpPr/>
          <p:nvPr/>
        </p:nvGrpSpPr>
        <p:grpSpPr>
          <a:xfrm>
            <a:off x="173702" y="3168913"/>
            <a:ext cx="1113240" cy="1910208"/>
            <a:chOff x="311700" y="1158240"/>
            <a:chExt cx="3423226" cy="4274145"/>
          </a:xfrm>
        </p:grpSpPr>
        <p:pic>
          <p:nvPicPr>
            <p:cNvPr id="8" name="Tree">
              <a:hlinkClick r:id="rId3" action="ppaction://hlinksldjump"/>
              <a:extLst>
                <a:ext uri="{FF2B5EF4-FFF2-40B4-BE49-F238E27FC236}">
                  <a16:creationId xmlns:a16="http://schemas.microsoft.com/office/drawing/2014/main" id="{B59BC6E2-B4B5-4B8F-A867-E9AB40A95EC2}"/>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1700" y="1158240"/>
              <a:ext cx="3423226" cy="3482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19FB2A2-C972-4089-8513-77C978B7A772}"/>
                </a:ext>
              </a:extLst>
            </p:cNvPr>
            <p:cNvSpPr txBox="1"/>
            <p:nvPr/>
          </p:nvSpPr>
          <p:spPr>
            <a:xfrm>
              <a:off x="1262125" y="4864241"/>
              <a:ext cx="1522377" cy="568144"/>
            </a:xfrm>
            <a:prstGeom prst="rect">
              <a:avLst/>
            </a:prstGeom>
            <a:noFill/>
          </p:spPr>
          <p:txBody>
            <a:bodyPr wrap="square" rtlCol="0">
              <a:spAutoFit/>
            </a:bodyPr>
            <a:lstStyle/>
            <a:p>
              <a:r>
                <a:rPr lang="en-US" sz="1050" b="1" dirty="0">
                  <a:solidFill>
                    <a:schemeClr val="tx1"/>
                  </a:solidFill>
                </a:rPr>
                <a:t>IAM</a:t>
              </a:r>
            </a:p>
          </p:txBody>
        </p:sp>
      </p:grpSp>
      <p:pic>
        <p:nvPicPr>
          <p:cNvPr id="11" name="Picture 2">
            <a:extLst>
              <a:ext uri="{FF2B5EF4-FFF2-40B4-BE49-F238E27FC236}">
                <a16:creationId xmlns:a16="http://schemas.microsoft.com/office/drawing/2014/main" id="{315CC13B-44F0-D343-9E68-C72629FF967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55027" y="781050"/>
            <a:ext cx="1905000" cy="1790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a:extLst>
              <a:ext uri="{FF2B5EF4-FFF2-40B4-BE49-F238E27FC236}">
                <a16:creationId xmlns:a16="http://schemas.microsoft.com/office/drawing/2014/main" id="{2669D773-9032-4639-A23C-CAC2B18833DF}"/>
              </a:ext>
            </a:extLst>
          </p:cNvPr>
          <p:cNvSpPr txBox="1"/>
          <p:nvPr/>
        </p:nvSpPr>
        <p:spPr>
          <a:xfrm>
            <a:off x="4390930" y="1269720"/>
            <a:ext cx="4030980" cy="1477328"/>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1600" dirty="0">
                <a:solidFill>
                  <a:schemeClr val="tx1"/>
                </a:solidFill>
                <a:latin typeface="+mn-lt"/>
              </a:rPr>
              <a:t>Businesses allowing partners accessing internal applications</a:t>
            </a:r>
          </a:p>
          <a:p>
            <a:pPr marL="285750" indent="-285750">
              <a:spcAft>
                <a:spcPts val="600"/>
              </a:spcAft>
              <a:buClr>
                <a:schemeClr val="tx1"/>
              </a:buClr>
              <a:buFont typeface="Arial" panose="020B0604020202020204" pitchFamily="34" charset="0"/>
              <a:buChar char="•"/>
            </a:pPr>
            <a:r>
              <a:rPr lang="en-US" sz="1600" dirty="0">
                <a:solidFill>
                  <a:schemeClr val="tx1"/>
                </a:solidFill>
                <a:latin typeface="+mn-lt"/>
              </a:rPr>
              <a:t>Partners identity information limited at times</a:t>
            </a:r>
          </a:p>
          <a:p>
            <a:pPr marL="285750" indent="-285750">
              <a:spcAft>
                <a:spcPts val="600"/>
              </a:spcAft>
              <a:buClr>
                <a:schemeClr val="tx1"/>
              </a:buClr>
              <a:buFont typeface="Arial" panose="020B0604020202020204" pitchFamily="34" charset="0"/>
              <a:buChar char="•"/>
            </a:pPr>
            <a:endParaRPr lang="en-US" sz="1600" dirty="0">
              <a:solidFill>
                <a:schemeClr val="tx1"/>
              </a:solidFill>
              <a:latin typeface="+mn-lt"/>
            </a:endParaRPr>
          </a:p>
        </p:txBody>
      </p:sp>
    </p:spTree>
    <p:extLst>
      <p:ext uri="{BB962C8B-B14F-4D97-AF65-F5344CB8AC3E}">
        <p14:creationId xmlns:p14="http://schemas.microsoft.com/office/powerpoint/2010/main" val="78378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barn(inVertical)">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AB1CB1-B3B7-C24B-AC9D-D0E1A67630FF}"/>
              </a:ext>
            </a:extLst>
          </p:cNvPr>
          <p:cNvSpPr txBox="1"/>
          <p:nvPr/>
        </p:nvSpPr>
        <p:spPr>
          <a:xfrm>
            <a:off x="311698" y="0"/>
            <a:ext cx="3900829" cy="1371600"/>
          </a:xfrm>
          <a:prstGeom prst="rect">
            <a:avLst/>
          </a:prstGeom>
          <a:solidFill>
            <a:schemeClr val="tx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F7BF8246-61F5-444A-A14C-605BB037FBB7}"/>
              </a:ext>
            </a:extLst>
          </p:cNvPr>
          <p:cNvSpPr txBox="1"/>
          <p:nvPr/>
        </p:nvSpPr>
        <p:spPr>
          <a:xfrm>
            <a:off x="311698" y="1132730"/>
            <a:ext cx="3900828" cy="2856442"/>
          </a:xfrm>
          <a:prstGeom prst="rect">
            <a:avLst/>
          </a:prstGeom>
          <a:solidFill>
            <a:schemeClr val="tx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DE8F8343-AF7F-4857-867B-79829E5CF292}"/>
              </a:ext>
            </a:extLst>
          </p:cNvPr>
          <p:cNvSpPr>
            <a:spLocks noGrp="1"/>
          </p:cNvSpPr>
          <p:nvPr>
            <p:ph type="title"/>
          </p:nvPr>
        </p:nvSpPr>
        <p:spPr>
          <a:xfrm>
            <a:off x="4390930" y="494700"/>
            <a:ext cx="4513797" cy="572700"/>
          </a:xfrm>
        </p:spPr>
        <p:txBody>
          <a:bodyPr/>
          <a:lstStyle/>
          <a:p>
            <a:r>
              <a:rPr lang="en-US" dirty="0"/>
              <a:t>Workforce</a:t>
            </a:r>
          </a:p>
        </p:txBody>
      </p:sp>
      <p:pic>
        <p:nvPicPr>
          <p:cNvPr id="12" name="Picture 2">
            <a:extLst>
              <a:ext uri="{FF2B5EF4-FFF2-40B4-BE49-F238E27FC236}">
                <a16:creationId xmlns:a16="http://schemas.microsoft.com/office/drawing/2014/main" id="{8A0D0D38-6F53-A142-A11E-070CF0D4E0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50"/>
          <a:stretch/>
        </p:blipFill>
        <p:spPr bwMode="auto">
          <a:xfrm>
            <a:off x="326327" y="64379"/>
            <a:ext cx="3886200" cy="276454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C31DEDC-5091-4894-A636-9BDA2BC2E43C}"/>
              </a:ext>
            </a:extLst>
          </p:cNvPr>
          <p:cNvSpPr txBox="1"/>
          <p:nvPr/>
        </p:nvSpPr>
        <p:spPr>
          <a:xfrm>
            <a:off x="4390930" y="1277340"/>
            <a:ext cx="4030980" cy="1231106"/>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1600" dirty="0">
                <a:solidFill>
                  <a:schemeClr val="tx1"/>
                </a:solidFill>
                <a:latin typeface="+mn-lt"/>
              </a:rPr>
              <a:t>Onboarding, Transfers, Leavers</a:t>
            </a:r>
          </a:p>
          <a:p>
            <a:pPr marL="285750" indent="-285750">
              <a:spcAft>
                <a:spcPts val="600"/>
              </a:spcAft>
              <a:buClr>
                <a:schemeClr val="tx1"/>
              </a:buClr>
              <a:buFont typeface="Arial" panose="020B0604020202020204" pitchFamily="34" charset="0"/>
              <a:buChar char="•"/>
            </a:pPr>
            <a:r>
              <a:rPr lang="en-US" sz="1600" dirty="0">
                <a:solidFill>
                  <a:schemeClr val="tx1"/>
                </a:solidFill>
                <a:latin typeface="+mn-lt"/>
              </a:rPr>
              <a:t>Granting access via attributes or roles</a:t>
            </a:r>
          </a:p>
          <a:p>
            <a:pPr marL="285750" indent="-285750">
              <a:spcAft>
                <a:spcPts val="600"/>
              </a:spcAft>
              <a:buClr>
                <a:schemeClr val="tx1"/>
              </a:buClr>
              <a:buFont typeface="Arial" panose="020B0604020202020204" pitchFamily="34" charset="0"/>
              <a:buChar char="•"/>
            </a:pPr>
            <a:endParaRPr lang="en-US" sz="1600" dirty="0">
              <a:solidFill>
                <a:schemeClr val="tx1"/>
              </a:solidFill>
              <a:latin typeface="+mn-lt"/>
            </a:endParaRPr>
          </a:p>
        </p:txBody>
      </p:sp>
    </p:spTree>
    <p:extLst>
      <p:ext uri="{BB962C8B-B14F-4D97-AF65-F5344CB8AC3E}">
        <p14:creationId xmlns:p14="http://schemas.microsoft.com/office/powerpoint/2010/main" val="395691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barn(inVertical)">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7" name="Rounded Rectangle 9">
            <a:extLst>
              <a:ext uri="{FF2B5EF4-FFF2-40B4-BE49-F238E27FC236}">
                <a16:creationId xmlns:a16="http://schemas.microsoft.com/office/drawing/2014/main" id="{BCA2EB72-13DC-4DC6-B461-3B036C55B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482600"/>
            <a:ext cx="8178799" cy="4178299"/>
          </a:xfrm>
          <a:prstGeom prst="roundRect">
            <a:avLst>
              <a:gd name="adj" fmla="val 2627"/>
            </a:avLst>
          </a:prstGeom>
          <a:solidFill>
            <a:schemeClr val="bg2">
              <a:lumMod val="75000"/>
            </a:schemeClr>
          </a:solidFill>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1E8D53-0848-49A0-B67C-7118C55C3E26}"/>
              </a:ext>
            </a:extLst>
          </p:cNvPr>
          <p:cNvSpPr>
            <a:spLocks noGrp="1"/>
          </p:cNvSpPr>
          <p:nvPr>
            <p:ph type="title"/>
          </p:nvPr>
        </p:nvSpPr>
        <p:spPr>
          <a:xfrm>
            <a:off x="856059" y="723899"/>
            <a:ext cx="4556664" cy="3688556"/>
          </a:xfrm>
        </p:spPr>
        <p:txBody>
          <a:bodyPr vert="horz" lIns="91440" tIns="45720" rIns="91440" bIns="45720" rtlCol="0" anchor="ctr">
            <a:normAutofit/>
          </a:bodyPr>
          <a:lstStyle/>
          <a:p>
            <a:pPr algn="r" defTabSz="457200">
              <a:spcBef>
                <a:spcPct val="0"/>
              </a:spcBef>
            </a:pPr>
            <a:r>
              <a:rPr lang="en-US" sz="4100" dirty="0">
                <a:effectLst>
                  <a:glow rad="38100">
                    <a:schemeClr val="bg1">
                      <a:lumMod val="65000"/>
                      <a:lumOff val="35000"/>
                      <a:alpha val="50000"/>
                    </a:schemeClr>
                  </a:glow>
                  <a:outerShdw blurRad="28575" dist="31750" dir="13200000" algn="tl" rotWithShape="0">
                    <a:srgbClr val="000000">
                      <a:alpha val="25000"/>
                    </a:srgbClr>
                  </a:outerShdw>
                </a:effectLst>
              </a:rPr>
              <a:t>Common Terms</a:t>
            </a:r>
          </a:p>
        </p:txBody>
      </p:sp>
      <p:cxnSp>
        <p:nvCxnSpPr>
          <p:cNvPr id="9" name="Straight Connector 8">
            <a:extLst>
              <a:ext uri="{FF2B5EF4-FFF2-40B4-BE49-F238E27FC236}">
                <a16:creationId xmlns:a16="http://schemas.microsoft.com/office/drawing/2014/main" id="{C8F75BF3-096E-451E-A222-96A7F09468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4024" y="1508760"/>
            <a:ext cx="0" cy="212598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145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0DCB0F-9C9F-324D-B1E1-6AA62A1353D1}"/>
              </a:ext>
            </a:extLst>
          </p:cNvPr>
          <p:cNvSpPr txBox="1"/>
          <p:nvPr/>
        </p:nvSpPr>
        <p:spPr>
          <a:xfrm>
            <a:off x="730634" y="535781"/>
            <a:ext cx="2499716" cy="3807619"/>
          </a:xfrm>
          <a:prstGeom prst="rect">
            <a:avLst/>
          </a:prstGeom>
        </p:spPr>
        <p:txBody>
          <a:bodyPr vert="horz" lIns="91440" tIns="45720" rIns="91440" bIns="45720" rtlCol="0" anchor="ctr">
            <a:normAutofit/>
          </a:bodyPr>
          <a:lstStyle/>
          <a:p>
            <a:pPr defTabSz="457200">
              <a:spcBef>
                <a:spcPct val="0"/>
              </a:spcBef>
              <a:spcAft>
                <a:spcPts val="600"/>
              </a:spcAft>
            </a:pPr>
            <a:r>
              <a:rPr lang="en-US" sz="3000" kern="12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Common Terms</a:t>
            </a:r>
          </a:p>
        </p:txBody>
      </p:sp>
      <p:sp>
        <p:nvSpPr>
          <p:cNvPr id="21" name="Rectangle 15">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5017" y="0"/>
            <a:ext cx="5668982" cy="51435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7">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4904" y="2396848"/>
            <a:ext cx="51435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0" name="Straight Connector 19">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1752" y="0"/>
            <a:ext cx="0" cy="51435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graphicFrame>
        <p:nvGraphicFramePr>
          <p:cNvPr id="24" name="TextBox 10">
            <a:extLst>
              <a:ext uri="{FF2B5EF4-FFF2-40B4-BE49-F238E27FC236}">
                <a16:creationId xmlns:a16="http://schemas.microsoft.com/office/drawing/2014/main" id="{84EC6F08-AC80-486A-8553-D750AE820F89}"/>
              </a:ext>
            </a:extLst>
          </p:cNvPr>
          <p:cNvGraphicFramePr/>
          <p:nvPr>
            <p:extLst>
              <p:ext uri="{D42A27DB-BD31-4B8C-83A1-F6EECF244321}">
                <p14:modId xmlns:p14="http://schemas.microsoft.com/office/powerpoint/2010/main" val="3068523591"/>
              </p:ext>
            </p:extLst>
          </p:nvPr>
        </p:nvGraphicFramePr>
        <p:xfrm>
          <a:off x="3729784" y="535781"/>
          <a:ext cx="4690313" cy="38076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id="{F1B05608-98CD-4948-8FC1-F1ADF222E827}"/>
              </a:ext>
            </a:extLst>
          </p:cNvPr>
          <p:cNvSpPr/>
          <p:nvPr/>
        </p:nvSpPr>
        <p:spPr>
          <a:xfrm>
            <a:off x="3718560" y="956309"/>
            <a:ext cx="1493520" cy="895351"/>
          </a:xfrm>
          <a:prstGeom prst="rect">
            <a:avLst/>
          </a:prstGeom>
          <a:solidFill>
            <a:schemeClr val="accent4">
              <a:alpha val="63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3727BB0-67E4-4FC5-90FE-DA3D5E25453F}"/>
              </a:ext>
            </a:extLst>
          </p:cNvPr>
          <p:cNvSpPr/>
          <p:nvPr/>
        </p:nvSpPr>
        <p:spPr>
          <a:xfrm>
            <a:off x="3726420" y="2004059"/>
            <a:ext cx="1462556" cy="895351"/>
          </a:xfrm>
          <a:prstGeom prst="rect">
            <a:avLst/>
          </a:prstGeom>
          <a:solidFill>
            <a:schemeClr val="accent4">
              <a:alpha val="63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D035F1A-A79D-45D6-8FC0-E92AEC2D90C4}"/>
              </a:ext>
            </a:extLst>
          </p:cNvPr>
          <p:cNvSpPr/>
          <p:nvPr/>
        </p:nvSpPr>
        <p:spPr>
          <a:xfrm>
            <a:off x="3726420" y="3017520"/>
            <a:ext cx="1493520" cy="895351"/>
          </a:xfrm>
          <a:prstGeom prst="rect">
            <a:avLst/>
          </a:prstGeom>
          <a:solidFill>
            <a:schemeClr val="accent4">
              <a:alpha val="63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50A6955-C3E8-4F71-874B-144F3B0E4EF6}"/>
              </a:ext>
            </a:extLst>
          </p:cNvPr>
          <p:cNvSpPr/>
          <p:nvPr/>
        </p:nvSpPr>
        <p:spPr>
          <a:xfrm>
            <a:off x="5339356" y="990600"/>
            <a:ext cx="1493520" cy="861060"/>
          </a:xfrm>
          <a:prstGeom prst="rect">
            <a:avLst/>
          </a:prstGeom>
          <a:solidFill>
            <a:schemeClr val="accent4">
              <a:alpha val="63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D6DAF28-F724-4AD4-A3D1-050CA9BC4449}"/>
              </a:ext>
            </a:extLst>
          </p:cNvPr>
          <p:cNvSpPr/>
          <p:nvPr/>
        </p:nvSpPr>
        <p:spPr>
          <a:xfrm>
            <a:off x="5326498" y="2004060"/>
            <a:ext cx="1493520" cy="861060"/>
          </a:xfrm>
          <a:prstGeom prst="rect">
            <a:avLst/>
          </a:prstGeom>
          <a:solidFill>
            <a:schemeClr val="accent4">
              <a:alpha val="63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896A416-883E-4536-A126-2D6853757375}"/>
              </a:ext>
            </a:extLst>
          </p:cNvPr>
          <p:cNvSpPr/>
          <p:nvPr/>
        </p:nvSpPr>
        <p:spPr>
          <a:xfrm>
            <a:off x="5326498" y="3017520"/>
            <a:ext cx="1493520" cy="895351"/>
          </a:xfrm>
          <a:prstGeom prst="rect">
            <a:avLst/>
          </a:prstGeom>
          <a:solidFill>
            <a:schemeClr val="accent4">
              <a:alpha val="63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CA0AF0C-CE20-4682-9FF6-81E0F1D6315C}"/>
              </a:ext>
            </a:extLst>
          </p:cNvPr>
          <p:cNvSpPr/>
          <p:nvPr/>
        </p:nvSpPr>
        <p:spPr>
          <a:xfrm>
            <a:off x="6967357" y="956309"/>
            <a:ext cx="1446009" cy="895351"/>
          </a:xfrm>
          <a:prstGeom prst="rect">
            <a:avLst/>
          </a:prstGeom>
          <a:solidFill>
            <a:schemeClr val="accent4">
              <a:alpha val="63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63FDD4C-1D1B-4B07-A668-1D23398BF10D}"/>
              </a:ext>
            </a:extLst>
          </p:cNvPr>
          <p:cNvSpPr/>
          <p:nvPr/>
        </p:nvSpPr>
        <p:spPr>
          <a:xfrm>
            <a:off x="6957538" y="2004060"/>
            <a:ext cx="1455828" cy="861060"/>
          </a:xfrm>
          <a:prstGeom prst="rect">
            <a:avLst/>
          </a:prstGeom>
          <a:solidFill>
            <a:schemeClr val="accent4">
              <a:alpha val="63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70FF8BD-FCB4-42D3-B52B-F2F99A6005DF}"/>
              </a:ext>
            </a:extLst>
          </p:cNvPr>
          <p:cNvSpPr/>
          <p:nvPr/>
        </p:nvSpPr>
        <p:spPr>
          <a:xfrm>
            <a:off x="6966944" y="3017520"/>
            <a:ext cx="1453153" cy="895351"/>
          </a:xfrm>
          <a:prstGeom prst="rect">
            <a:avLst/>
          </a:prstGeom>
          <a:solidFill>
            <a:schemeClr val="accent4">
              <a:alpha val="63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715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1" nodeType="clickEffect">
                                  <p:stCondLst>
                                    <p:cond delay="0"/>
                                  </p:stCondLst>
                                  <p:childTnLst>
                                    <p:animEffect transition="out" filter="barn(inVertical)">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1" nodeType="clickEffect">
                                  <p:stCondLst>
                                    <p:cond delay="0"/>
                                  </p:stCondLst>
                                  <p:childTnLst>
                                    <p:animEffect transition="out" filter="barn(inVertical)">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xit" presetSubtype="21" fill="hold" grpId="1" nodeType="clickEffect">
                                  <p:stCondLst>
                                    <p:cond delay="0"/>
                                  </p:stCondLst>
                                  <p:childTnLst>
                                    <p:animEffect transition="out" filter="barn(inVertical)">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xit" presetSubtype="21" fill="hold" grpId="1" nodeType="clickEffect">
                                  <p:stCondLst>
                                    <p:cond delay="0"/>
                                  </p:stCondLst>
                                  <p:childTnLst>
                                    <p:animEffect transition="out" filter="barn(inVertical)">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arn(inVertical)">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xit" presetSubtype="21" fill="hold" grpId="1" nodeType="clickEffect">
                                  <p:stCondLst>
                                    <p:cond delay="0"/>
                                  </p:stCondLst>
                                  <p:childTnLst>
                                    <p:animEffect transition="out" filter="barn(inVertical)">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barn(inVertical)">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xit" presetSubtype="21" fill="hold" grpId="1" nodeType="clickEffect">
                                  <p:stCondLst>
                                    <p:cond delay="0"/>
                                  </p:stCondLst>
                                  <p:childTnLst>
                                    <p:animEffect transition="out" filter="barn(inVertical)">
                                      <p:cBhvr>
                                        <p:cTn id="81" dur="500"/>
                                        <p:tgtEl>
                                          <p:spTgt spid="14"/>
                                        </p:tgtEl>
                                      </p:cBhvr>
                                    </p:animEffect>
                                    <p:set>
                                      <p:cBhvr>
                                        <p:cTn id="82" dur="1" fill="hold">
                                          <p:stCondLst>
                                            <p:cond delay="499"/>
                                          </p:stCondLst>
                                        </p:cTn>
                                        <p:tgtEl>
                                          <p:spTgt spid="14"/>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barn(inVertical)">
                                      <p:cBhvr>
                                        <p:cTn id="87" dur="500"/>
                                        <p:tgtEl>
                                          <p:spTgt spid="15"/>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xit" presetSubtype="21" fill="hold" grpId="1" nodeType="clickEffect">
                                  <p:stCondLst>
                                    <p:cond delay="0"/>
                                  </p:stCondLst>
                                  <p:childTnLst>
                                    <p:animEffect transition="out" filter="barn(inVertical)">
                                      <p:cBhvr>
                                        <p:cTn id="91" dur="500"/>
                                        <p:tgtEl>
                                          <p:spTgt spid="15"/>
                                        </p:tgtEl>
                                      </p:cBhvr>
                                    </p:animEffect>
                                    <p:set>
                                      <p:cBhvr>
                                        <p:cTn id="9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7" name="Rounded Rectangle 9">
            <a:extLst>
              <a:ext uri="{FF2B5EF4-FFF2-40B4-BE49-F238E27FC236}">
                <a16:creationId xmlns:a16="http://schemas.microsoft.com/office/drawing/2014/main" id="{BCA2EB72-13DC-4DC6-B461-3B036C55B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482600"/>
            <a:ext cx="8178799" cy="4178299"/>
          </a:xfrm>
          <a:prstGeom prst="roundRect">
            <a:avLst>
              <a:gd name="adj" fmla="val 2627"/>
            </a:avLst>
          </a:prstGeom>
          <a:solidFill>
            <a:schemeClr val="bg2">
              <a:lumMod val="75000"/>
            </a:schemeClr>
          </a:solidFill>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1E8D53-0848-49A0-B67C-7118C55C3E26}"/>
              </a:ext>
            </a:extLst>
          </p:cNvPr>
          <p:cNvSpPr>
            <a:spLocks noGrp="1"/>
          </p:cNvSpPr>
          <p:nvPr>
            <p:ph type="title"/>
          </p:nvPr>
        </p:nvSpPr>
        <p:spPr>
          <a:xfrm>
            <a:off x="856059" y="723899"/>
            <a:ext cx="4556664" cy="3688556"/>
          </a:xfrm>
        </p:spPr>
        <p:txBody>
          <a:bodyPr vert="horz" lIns="91440" tIns="45720" rIns="91440" bIns="45720" rtlCol="0" anchor="ctr">
            <a:normAutofit/>
          </a:bodyPr>
          <a:lstStyle/>
          <a:p>
            <a:pPr algn="r" defTabSz="457200">
              <a:spcBef>
                <a:spcPct val="0"/>
              </a:spcBef>
            </a:pPr>
            <a:r>
              <a:rPr lang="en-US" sz="4100">
                <a:effectLst>
                  <a:glow rad="38100">
                    <a:schemeClr val="bg1">
                      <a:lumMod val="65000"/>
                      <a:lumOff val="35000"/>
                      <a:alpha val="50000"/>
                    </a:schemeClr>
                  </a:glow>
                  <a:outerShdw blurRad="28575" dist="31750" dir="13200000" algn="tl" rotWithShape="0">
                    <a:srgbClr val="000000">
                      <a:alpha val="25000"/>
                    </a:srgbClr>
                  </a:outerShdw>
                </a:effectLst>
              </a:rPr>
              <a:t>Governance</a:t>
            </a:r>
          </a:p>
        </p:txBody>
      </p:sp>
      <p:cxnSp>
        <p:nvCxnSpPr>
          <p:cNvPr id="9" name="Straight Connector 8">
            <a:extLst>
              <a:ext uri="{FF2B5EF4-FFF2-40B4-BE49-F238E27FC236}">
                <a16:creationId xmlns:a16="http://schemas.microsoft.com/office/drawing/2014/main" id="{C8F75BF3-096E-451E-A222-96A7F09468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4024" y="1508760"/>
            <a:ext cx="0" cy="212598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948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274CE4-AE32-4D84-8FE6-9FC48B79D17E}"/>
              </a:ext>
            </a:extLst>
          </p:cNvPr>
          <p:cNvSpPr txBox="1"/>
          <p:nvPr/>
        </p:nvSpPr>
        <p:spPr>
          <a:xfrm>
            <a:off x="464287" y="4419639"/>
            <a:ext cx="2732755" cy="311236"/>
          </a:xfrm>
          <a:prstGeom prst="rect">
            <a:avLst/>
          </a:prstGeom>
        </p:spPr>
        <p:txBody>
          <a:bodyPr vert="horz" lIns="91440" tIns="45720" rIns="91440" bIns="45720" rtlCol="0" anchor="t">
            <a:normAutofit/>
          </a:bodyPr>
          <a:lstStyle/>
          <a:p>
            <a:pPr defTabSz="457200">
              <a:spcBef>
                <a:spcPct val="20000"/>
              </a:spcBef>
              <a:spcAft>
                <a:spcPts val="600"/>
              </a:spcAft>
              <a:buClr>
                <a:schemeClr val="tx1"/>
              </a:buClr>
              <a:buSzPct val="100000"/>
            </a:pPr>
            <a:r>
              <a:rPr lang="en-US" kern="12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Source: SailPoint</a:t>
            </a:r>
          </a:p>
        </p:txBody>
      </p:sp>
      <p:pic>
        <p:nvPicPr>
          <p:cNvPr id="12290" name="Picture 2">
            <a:extLst>
              <a:ext uri="{FF2B5EF4-FFF2-40B4-BE49-F238E27FC236}">
                <a16:creationId xmlns:a16="http://schemas.microsoft.com/office/drawing/2014/main" id="{6DA59AE3-ACF8-443E-9500-6A20B4D2F59E}"/>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3923853" y="483829"/>
            <a:ext cx="4286258" cy="3935810"/>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45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inVertical)">
                                      <p:cBhvr>
                                        <p:cTn id="7" dur="500"/>
                                        <p:tgtEl>
                                          <p:spTgt spid="1229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53"/>
        <p:cNvGrpSpPr/>
        <p:nvPr/>
      </p:nvGrpSpPr>
      <p:grpSpPr>
        <a:xfrm>
          <a:off x="0" y="0"/>
          <a:ext cx="0" cy="0"/>
          <a:chOff x="0" y="0"/>
          <a:chExt cx="0" cy="0"/>
        </a:xfrm>
      </p:grpSpPr>
      <p:sp>
        <p:nvSpPr>
          <p:cNvPr id="60" name="Rectangle 59">
            <a:extLst>
              <a:ext uri="{FF2B5EF4-FFF2-40B4-BE49-F238E27FC236}">
                <a16:creationId xmlns:a16="http://schemas.microsoft.com/office/drawing/2014/main" id="{8D62164E-4528-40DB-BC26-D6DDE21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363D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Freeform: Shape 61">
            <a:extLst>
              <a:ext uri="{FF2B5EF4-FFF2-40B4-BE49-F238E27FC236}">
                <a16:creationId xmlns:a16="http://schemas.microsoft.com/office/drawing/2014/main" id="{F30007FA-C6A2-43A0-8045-7016AEF81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3992171"/>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6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54" name="Google Shape;54;p13"/>
          <p:cNvSpPr txBox="1">
            <a:spLocks noGrp="1"/>
          </p:cNvSpPr>
          <p:nvPr>
            <p:ph type="ctrTitle"/>
          </p:nvPr>
        </p:nvSpPr>
        <p:spPr>
          <a:xfrm>
            <a:off x="1313259" y="649480"/>
            <a:ext cx="6507166" cy="2732867"/>
          </a:xfrm>
          <a:prstGeom prst="rect">
            <a:avLst/>
          </a:prstGeom>
        </p:spPr>
        <p:txBody>
          <a:bodyPr spcFirstLastPara="1" vert="horz" lIns="91440" tIns="45720" rIns="91440" bIns="45720" rtlCol="0" anchor="ctr" anchorCtr="0">
            <a:normAutofit/>
          </a:bodyPr>
          <a:lstStyle/>
          <a:p>
            <a:pPr marL="0" lvl="0" indent="0" defTabSz="457200">
              <a:spcAft>
                <a:spcPts val="0"/>
              </a:spcAft>
            </a:pPr>
            <a:r>
              <a:rPr lang="en-US" sz="5000"/>
              <a:t>Identity and Access Management 101 </a:t>
            </a:r>
          </a:p>
        </p:txBody>
      </p:sp>
      <p:sp>
        <p:nvSpPr>
          <p:cNvPr id="55" name="Google Shape;55;p13"/>
          <p:cNvSpPr txBox="1">
            <a:spLocks noGrp="1"/>
          </p:cNvSpPr>
          <p:nvPr>
            <p:ph type="subTitle" idx="1"/>
          </p:nvPr>
        </p:nvSpPr>
        <p:spPr>
          <a:xfrm>
            <a:off x="1313259" y="4156788"/>
            <a:ext cx="6507166" cy="471195"/>
          </a:xfrm>
          <a:prstGeom prst="rect">
            <a:avLst/>
          </a:prstGeom>
        </p:spPr>
        <p:txBody>
          <a:bodyPr spcFirstLastPara="1" vert="horz" lIns="91440" tIns="45720" rIns="91440" bIns="45720" rtlCol="0" anchorCtr="0">
            <a:noAutofit/>
          </a:bodyPr>
          <a:lstStyle/>
          <a:p>
            <a:pPr lvl="0" defTabSz="457200">
              <a:lnSpc>
                <a:spcPct val="90000"/>
              </a:lnSpc>
              <a:spcAft>
                <a:spcPts val="600"/>
              </a:spcAft>
            </a:pPr>
            <a:r>
              <a:rPr lang="en-US" sz="1200" dirty="0">
                <a:solidFill>
                  <a:srgbClr val="E6E6E6"/>
                </a:solidFill>
              </a:rPr>
              <a:t>By Andrew </a:t>
            </a:r>
            <a:r>
              <a:rPr lang="en-US" sz="1200" dirty="0" err="1">
                <a:solidFill>
                  <a:srgbClr val="E6E6E6"/>
                </a:solidFill>
              </a:rPr>
              <a:t>Chanthaphone</a:t>
            </a:r>
            <a:r>
              <a:rPr lang="en-US" sz="1200" dirty="0">
                <a:solidFill>
                  <a:srgbClr val="E6E6E6"/>
                </a:solidFill>
              </a:rPr>
              <a:t> </a:t>
            </a:r>
          </a:p>
          <a:p>
            <a:pPr lvl="0" defTabSz="457200">
              <a:lnSpc>
                <a:spcPct val="90000"/>
              </a:lnSpc>
              <a:spcAft>
                <a:spcPts val="600"/>
              </a:spcAft>
            </a:pPr>
            <a:r>
              <a:rPr lang="en-US" sz="1200" dirty="0">
                <a:solidFill>
                  <a:srgbClr val="E6E6E6"/>
                </a:solidFill>
              </a:rPr>
              <a:t>Manager @ </a:t>
            </a:r>
            <a:r>
              <a:rPr lang="en-US" sz="1200" dirty="0" err="1">
                <a:solidFill>
                  <a:srgbClr val="E6E6E6"/>
                </a:solidFill>
              </a:rPr>
              <a:t>Edgile</a:t>
            </a:r>
            <a:endParaRPr lang="en-US" sz="1200" dirty="0">
              <a:solidFill>
                <a:srgbClr val="E6E6E6"/>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F90999-79E3-434E-8F6D-5D760D37F7FD}"/>
              </a:ext>
            </a:extLst>
          </p:cNvPr>
          <p:cNvSpPr txBox="1"/>
          <p:nvPr/>
        </p:nvSpPr>
        <p:spPr>
          <a:xfrm>
            <a:off x="6792661" y="4555024"/>
            <a:ext cx="1889614" cy="398353"/>
          </a:xfrm>
          <a:prstGeom prst="rect">
            <a:avLst/>
          </a:prstGeom>
        </p:spPr>
        <p:txBody>
          <a:bodyPr vert="horz" lIns="91440" tIns="45720" rIns="91440" bIns="45720" rtlCol="0" anchor="t">
            <a:normAutofit/>
          </a:bodyPr>
          <a:lstStyle/>
          <a:p>
            <a:pPr defTabSz="457200">
              <a:spcBef>
                <a:spcPct val="20000"/>
              </a:spcBef>
              <a:spcAft>
                <a:spcPts val="600"/>
              </a:spcAft>
              <a:buClr>
                <a:schemeClr val="tx1"/>
              </a:buClr>
              <a:buSzPct val="100000"/>
            </a:pPr>
            <a:r>
              <a:rPr lang="en-US" kern="12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Source: SailPoint</a:t>
            </a:r>
          </a:p>
        </p:txBody>
      </p:sp>
      <p:pic>
        <p:nvPicPr>
          <p:cNvPr id="4" name="Picture 3">
            <a:extLst>
              <a:ext uri="{FF2B5EF4-FFF2-40B4-BE49-F238E27FC236}">
                <a16:creationId xmlns:a16="http://schemas.microsoft.com/office/drawing/2014/main" id="{C1F31CD9-45F7-435A-B743-BDB75239C3C5}"/>
              </a:ext>
            </a:extLst>
          </p:cNvPr>
          <p:cNvPicPr>
            <a:picLocks noChangeAspect="1"/>
          </p:cNvPicPr>
          <p:nvPr/>
        </p:nvPicPr>
        <p:blipFill>
          <a:blip r:embed="rId3"/>
          <a:stretch>
            <a:fillRect/>
          </a:stretch>
        </p:blipFill>
        <p:spPr>
          <a:xfrm>
            <a:off x="476548" y="606265"/>
            <a:ext cx="5187475" cy="3709045"/>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99087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7" name="Rounded Rectangle 9">
            <a:extLst>
              <a:ext uri="{FF2B5EF4-FFF2-40B4-BE49-F238E27FC236}">
                <a16:creationId xmlns:a16="http://schemas.microsoft.com/office/drawing/2014/main" id="{BCA2EB72-13DC-4DC6-B461-3B036C55B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482600"/>
            <a:ext cx="8178799" cy="4178299"/>
          </a:xfrm>
          <a:prstGeom prst="roundRect">
            <a:avLst>
              <a:gd name="adj" fmla="val 2627"/>
            </a:avLst>
          </a:prstGeom>
          <a:solidFill>
            <a:schemeClr val="bg2">
              <a:lumMod val="75000"/>
            </a:schemeClr>
          </a:solidFill>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1E8D53-0848-49A0-B67C-7118C55C3E26}"/>
              </a:ext>
            </a:extLst>
          </p:cNvPr>
          <p:cNvSpPr>
            <a:spLocks noGrp="1"/>
          </p:cNvSpPr>
          <p:nvPr>
            <p:ph type="title"/>
          </p:nvPr>
        </p:nvSpPr>
        <p:spPr>
          <a:xfrm>
            <a:off x="856059" y="723899"/>
            <a:ext cx="4556664" cy="3688556"/>
          </a:xfrm>
        </p:spPr>
        <p:txBody>
          <a:bodyPr vert="horz" lIns="91440" tIns="45720" rIns="91440" bIns="45720" rtlCol="0" anchor="ctr">
            <a:normAutofit/>
          </a:bodyPr>
          <a:lstStyle/>
          <a:p>
            <a:pPr algn="r" defTabSz="457200">
              <a:spcBef>
                <a:spcPct val="0"/>
              </a:spcBef>
            </a:pPr>
            <a:r>
              <a:rPr lang="en-US" sz="4100" dirty="0">
                <a:effectLst>
                  <a:glow rad="38100">
                    <a:schemeClr val="bg1">
                      <a:lumMod val="65000"/>
                      <a:lumOff val="35000"/>
                      <a:alpha val="50000"/>
                    </a:schemeClr>
                  </a:glow>
                  <a:outerShdw blurRad="28575" dist="31750" dir="13200000" algn="tl" rotWithShape="0">
                    <a:srgbClr val="000000">
                      <a:alpha val="25000"/>
                    </a:srgbClr>
                  </a:outerShdw>
                </a:effectLst>
              </a:rPr>
              <a:t>Major Players in IAM</a:t>
            </a:r>
          </a:p>
        </p:txBody>
      </p:sp>
      <p:cxnSp>
        <p:nvCxnSpPr>
          <p:cNvPr id="9" name="Straight Connector 8">
            <a:extLst>
              <a:ext uri="{FF2B5EF4-FFF2-40B4-BE49-F238E27FC236}">
                <a16:creationId xmlns:a16="http://schemas.microsoft.com/office/drawing/2014/main" id="{C8F75BF3-096E-451E-A222-96A7F09468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4024" y="1508760"/>
            <a:ext cx="0" cy="212598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328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562A5A-B578-2B4A-A026-5461F7D7AE7C}"/>
              </a:ext>
            </a:extLst>
          </p:cNvPr>
          <p:cNvSpPr txBox="1"/>
          <p:nvPr/>
        </p:nvSpPr>
        <p:spPr>
          <a:xfrm>
            <a:off x="4568035" y="0"/>
            <a:ext cx="4572000" cy="5143500"/>
          </a:xfrm>
          <a:prstGeom prst="rect">
            <a:avLst/>
          </a:prstGeom>
          <a:solidFill>
            <a:schemeClr val="tx1"/>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5E6D5F4D-30B7-584C-AA18-AFD52ECB9ECE}"/>
              </a:ext>
            </a:extLst>
          </p:cNvPr>
          <p:cNvSpPr txBox="1"/>
          <p:nvPr/>
        </p:nvSpPr>
        <p:spPr>
          <a:xfrm>
            <a:off x="0" y="0"/>
            <a:ext cx="4282289" cy="5143500"/>
          </a:xfrm>
          <a:prstGeom prst="rect">
            <a:avLst/>
          </a:prstGeom>
          <a:solidFill>
            <a:schemeClr val="tx1"/>
          </a:solidFill>
        </p:spPr>
        <p:txBody>
          <a:bodyPr wrap="square" rtlCol="0">
            <a:spAutoFit/>
          </a:bodyPr>
          <a:lstStyle/>
          <a:p>
            <a:endParaRPr lang="en-US" dirty="0"/>
          </a:p>
        </p:txBody>
      </p:sp>
      <p:grpSp>
        <p:nvGrpSpPr>
          <p:cNvPr id="10" name="IGA Players">
            <a:extLst>
              <a:ext uri="{FF2B5EF4-FFF2-40B4-BE49-F238E27FC236}">
                <a16:creationId xmlns:a16="http://schemas.microsoft.com/office/drawing/2014/main" id="{B3EA9DD1-5EBB-4DAC-9C48-ADEDD49FF6BD}"/>
              </a:ext>
            </a:extLst>
          </p:cNvPr>
          <p:cNvGrpSpPr/>
          <p:nvPr/>
        </p:nvGrpSpPr>
        <p:grpSpPr>
          <a:xfrm>
            <a:off x="365760" y="401001"/>
            <a:ext cx="1076324" cy="4684044"/>
            <a:chOff x="365760" y="401001"/>
            <a:chExt cx="1076324" cy="4684044"/>
          </a:xfrm>
        </p:grpSpPr>
        <p:pic>
          <p:nvPicPr>
            <p:cNvPr id="13314" name="Picture 2">
              <a:extLst>
                <a:ext uri="{FF2B5EF4-FFF2-40B4-BE49-F238E27FC236}">
                  <a16:creationId xmlns:a16="http://schemas.microsoft.com/office/drawing/2014/main" id="{99CFF818-0734-4DE2-BD7B-4F00AA92F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 y="401001"/>
              <a:ext cx="775335" cy="77533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CFBDC8DB-24CD-4256-B42A-072B9093FF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4" y="1327785"/>
              <a:ext cx="986790" cy="98679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BBA0BD1B-EB0D-4DF5-866C-7365A349F9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064" y="2359819"/>
              <a:ext cx="719611" cy="715328"/>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a:extLst>
                <a:ext uri="{FF2B5EF4-FFF2-40B4-BE49-F238E27FC236}">
                  <a16:creationId xmlns:a16="http://schemas.microsoft.com/office/drawing/2014/main" id="{FE6621E3-A54C-478E-B3DB-BF6B139025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 y="3551629"/>
              <a:ext cx="995748" cy="65830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a:extLst>
                <a:ext uri="{FF2B5EF4-FFF2-40B4-BE49-F238E27FC236}">
                  <a16:creationId xmlns:a16="http://schemas.microsoft.com/office/drawing/2014/main" id="{7755F8E1-14C0-495C-867A-0D5673CE76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 y="4399953"/>
              <a:ext cx="913456" cy="6850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PAM Players">
            <a:extLst>
              <a:ext uri="{FF2B5EF4-FFF2-40B4-BE49-F238E27FC236}">
                <a16:creationId xmlns:a16="http://schemas.microsoft.com/office/drawing/2014/main" id="{3605DD5F-7048-403F-8208-BB8C22FE0E6D}"/>
              </a:ext>
            </a:extLst>
          </p:cNvPr>
          <p:cNvGrpSpPr/>
          <p:nvPr/>
        </p:nvGrpSpPr>
        <p:grpSpPr>
          <a:xfrm>
            <a:off x="4737214" y="928085"/>
            <a:ext cx="1325971" cy="2888203"/>
            <a:chOff x="4737214" y="928085"/>
            <a:chExt cx="1325971" cy="2888203"/>
          </a:xfrm>
        </p:grpSpPr>
        <p:pic>
          <p:nvPicPr>
            <p:cNvPr id="13324" name="Picture 12">
              <a:extLst>
                <a:ext uri="{FF2B5EF4-FFF2-40B4-BE49-F238E27FC236}">
                  <a16:creationId xmlns:a16="http://schemas.microsoft.com/office/drawing/2014/main" id="{62EFEBF1-0268-48ED-8F99-AB980B4274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9971" y="928085"/>
              <a:ext cx="840105" cy="8401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FE836EE-FE38-41D5-8ABB-57E1712496A1}"/>
                </a:ext>
              </a:extLst>
            </p:cNvPr>
            <p:cNvPicPr>
              <a:picLocks noChangeAspect="1"/>
            </p:cNvPicPr>
            <p:nvPr/>
          </p:nvPicPr>
          <p:blipFill>
            <a:blip r:embed="rId8"/>
            <a:stretch>
              <a:fillRect/>
            </a:stretch>
          </p:blipFill>
          <p:spPr>
            <a:xfrm>
              <a:off x="4737214" y="2195742"/>
              <a:ext cx="1325971" cy="464574"/>
            </a:xfrm>
            <a:prstGeom prst="rect">
              <a:avLst/>
            </a:prstGeom>
          </p:spPr>
        </p:pic>
        <p:pic>
          <p:nvPicPr>
            <p:cNvPr id="13326" name="Picture 14" descr="Query Thycotic Secret Server through REST API | diegobrito49">
              <a:extLst>
                <a:ext uri="{FF2B5EF4-FFF2-40B4-BE49-F238E27FC236}">
                  <a16:creationId xmlns:a16="http://schemas.microsoft.com/office/drawing/2014/main" id="{56FAB9C1-FE4C-4491-B9E4-F568451CAC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73343" y="3101913"/>
              <a:ext cx="714375" cy="714375"/>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IGA Picture">
            <a:extLst>
              <a:ext uri="{FF2B5EF4-FFF2-40B4-BE49-F238E27FC236}">
                <a16:creationId xmlns:a16="http://schemas.microsoft.com/office/drawing/2014/main" id="{DE5820A7-7C12-4C42-8E27-EFF658D2575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47862" t="16147" r="2511" b="16984"/>
          <a:stretch/>
        </p:blipFill>
        <p:spPr bwMode="auto">
          <a:xfrm>
            <a:off x="2854126" y="2029747"/>
            <a:ext cx="1262117" cy="1261139"/>
          </a:xfrm>
          <a:prstGeom prst="rect">
            <a:avLst/>
          </a:prstGeom>
          <a:noFill/>
          <a:extLst>
            <a:ext uri="{909E8E84-426E-40DD-AFC4-6F175D3DCCD1}">
              <a14:hiddenFill xmlns:a14="http://schemas.microsoft.com/office/drawing/2010/main">
                <a:solidFill>
                  <a:srgbClr val="FFFFFF"/>
                </a:solidFill>
              </a14:hiddenFill>
            </a:ext>
          </a:extLst>
        </p:spPr>
      </p:pic>
      <p:sp>
        <p:nvSpPr>
          <p:cNvPr id="3" name="Right Brace 2">
            <a:extLst>
              <a:ext uri="{FF2B5EF4-FFF2-40B4-BE49-F238E27FC236}">
                <a16:creationId xmlns:a16="http://schemas.microsoft.com/office/drawing/2014/main" id="{7A1850E9-6B38-469F-8891-E011D79CC3AA}"/>
              </a:ext>
            </a:extLst>
          </p:cNvPr>
          <p:cNvSpPr/>
          <p:nvPr/>
        </p:nvSpPr>
        <p:spPr>
          <a:xfrm>
            <a:off x="1511590" y="844580"/>
            <a:ext cx="1262117" cy="36314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Brace 17">
            <a:extLst>
              <a:ext uri="{FF2B5EF4-FFF2-40B4-BE49-F238E27FC236}">
                <a16:creationId xmlns:a16="http://schemas.microsoft.com/office/drawing/2014/main" id="{6E80D411-F585-48A5-BEDF-70B3C84692FA}"/>
              </a:ext>
            </a:extLst>
          </p:cNvPr>
          <p:cNvSpPr/>
          <p:nvPr/>
        </p:nvSpPr>
        <p:spPr>
          <a:xfrm>
            <a:off x="5837930" y="844581"/>
            <a:ext cx="835317" cy="363147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074" name="Picture 2" descr="Computer Code Free Stock Photo - NegativeSpace">
            <a:extLst>
              <a:ext uri="{FF2B5EF4-FFF2-40B4-BE49-F238E27FC236}">
                <a16:creationId xmlns:a16="http://schemas.microsoft.com/office/drawing/2014/main" id="{B150A2DE-F2E1-B94D-9632-927CDB52B9A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00925" y="1821180"/>
            <a:ext cx="2064726" cy="1373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81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nodeType="with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barn(inVertical)">
                                      <p:cBhvr>
                                        <p:cTn id="26"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7" name="Rounded Rectangle 9">
            <a:extLst>
              <a:ext uri="{FF2B5EF4-FFF2-40B4-BE49-F238E27FC236}">
                <a16:creationId xmlns:a16="http://schemas.microsoft.com/office/drawing/2014/main" id="{BCA2EB72-13DC-4DC6-B461-3B036C55B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482600"/>
            <a:ext cx="8178799" cy="4178299"/>
          </a:xfrm>
          <a:prstGeom prst="roundRect">
            <a:avLst>
              <a:gd name="adj" fmla="val 2627"/>
            </a:avLst>
          </a:prstGeom>
          <a:solidFill>
            <a:schemeClr val="bg2">
              <a:lumMod val="75000"/>
            </a:schemeClr>
          </a:solidFill>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1E8D53-0848-49A0-B67C-7118C55C3E26}"/>
              </a:ext>
            </a:extLst>
          </p:cNvPr>
          <p:cNvSpPr>
            <a:spLocks noGrp="1"/>
          </p:cNvSpPr>
          <p:nvPr>
            <p:ph type="title"/>
          </p:nvPr>
        </p:nvSpPr>
        <p:spPr>
          <a:xfrm>
            <a:off x="856059" y="723899"/>
            <a:ext cx="4556664" cy="3688556"/>
          </a:xfrm>
        </p:spPr>
        <p:txBody>
          <a:bodyPr vert="horz" lIns="91440" tIns="45720" rIns="91440" bIns="45720" rtlCol="0" anchor="ctr">
            <a:normAutofit/>
          </a:bodyPr>
          <a:lstStyle/>
          <a:p>
            <a:pPr algn="r" defTabSz="457200">
              <a:spcBef>
                <a:spcPct val="0"/>
              </a:spcBef>
            </a:pPr>
            <a:r>
              <a:rPr lang="en-US" sz="4100" dirty="0">
                <a:effectLst>
                  <a:glow rad="38100">
                    <a:schemeClr val="bg1">
                      <a:lumMod val="65000"/>
                      <a:lumOff val="35000"/>
                      <a:alpha val="50000"/>
                    </a:schemeClr>
                  </a:glow>
                  <a:outerShdw blurRad="28575" dist="31750" dir="13200000" algn="tl" rotWithShape="0">
                    <a:srgbClr val="000000">
                      <a:alpha val="25000"/>
                    </a:srgbClr>
                  </a:outerShdw>
                </a:effectLst>
              </a:rPr>
              <a:t>How Do you Get Started?</a:t>
            </a:r>
          </a:p>
        </p:txBody>
      </p:sp>
      <p:cxnSp>
        <p:nvCxnSpPr>
          <p:cNvPr id="9" name="Straight Connector 8">
            <a:extLst>
              <a:ext uri="{FF2B5EF4-FFF2-40B4-BE49-F238E27FC236}">
                <a16:creationId xmlns:a16="http://schemas.microsoft.com/office/drawing/2014/main" id="{C8F75BF3-096E-451E-A222-96A7F09468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4024" y="1508760"/>
            <a:ext cx="0" cy="212598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710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16A5462-1DAB-4B47-90EB-7B72EEFEC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6E09BF-84FE-4B46-BE91-EDB09DA2CABA}"/>
              </a:ext>
            </a:extLst>
          </p:cNvPr>
          <p:cNvSpPr>
            <a:spLocks noGrp="1"/>
          </p:cNvSpPr>
          <p:nvPr>
            <p:ph type="title"/>
          </p:nvPr>
        </p:nvSpPr>
        <p:spPr>
          <a:xfrm>
            <a:off x="3987799" y="457200"/>
            <a:ext cx="4337050" cy="2718053"/>
          </a:xfrm>
        </p:spPr>
        <p:txBody>
          <a:bodyPr vert="horz" lIns="91440" tIns="45720" rIns="91440" bIns="45720" rtlCol="0" anchor="b">
            <a:normAutofit/>
          </a:bodyPr>
          <a:lstStyle/>
          <a:p>
            <a:pPr algn="ctr" defTabSz="457200"/>
            <a:r>
              <a:rPr lang="en-US" sz="4000" dirty="0">
                <a:effectLst>
                  <a:glow rad="38100">
                    <a:schemeClr val="bg1">
                      <a:lumMod val="65000"/>
                      <a:lumOff val="35000"/>
                      <a:alpha val="50000"/>
                    </a:schemeClr>
                  </a:glow>
                  <a:outerShdw blurRad="28575" dist="31750" dir="13200000" algn="tl" rotWithShape="0">
                    <a:srgbClr val="000000">
                      <a:alpha val="25000"/>
                    </a:srgbClr>
                  </a:outerShdw>
                </a:effectLst>
              </a:rPr>
              <a:t> IAM Organizations</a:t>
            </a:r>
          </a:p>
        </p:txBody>
      </p:sp>
      <p:sp>
        <p:nvSpPr>
          <p:cNvPr id="73" name="Rectangle 72">
            <a:extLst>
              <a:ext uri="{FF2B5EF4-FFF2-40B4-BE49-F238E27FC236}">
                <a16:creationId xmlns:a16="http://schemas.microsoft.com/office/drawing/2014/main" id="{AF080B2E-1CE8-48B6-A5AA-82FA40D97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6C2AF30-C8C5-4239-BB5A-3C5549633A29}"/>
              </a:ext>
            </a:extLst>
          </p:cNvPr>
          <p:cNvPicPr>
            <a:picLocks noChangeAspect="1"/>
          </p:cNvPicPr>
          <p:nvPr/>
        </p:nvPicPr>
        <p:blipFill>
          <a:blip r:embed="rId4"/>
          <a:stretch>
            <a:fillRect/>
          </a:stretch>
        </p:blipFill>
        <p:spPr>
          <a:xfrm>
            <a:off x="245821" y="318866"/>
            <a:ext cx="2786688" cy="846123"/>
          </a:xfrm>
          <a:prstGeom prst="rect">
            <a:avLst/>
          </a:prstGeom>
        </p:spPr>
      </p:pic>
      <p:pic>
        <p:nvPicPr>
          <p:cNvPr id="14338" name="Picture 2">
            <a:extLst>
              <a:ext uri="{FF2B5EF4-FFF2-40B4-BE49-F238E27FC236}">
                <a16:creationId xmlns:a16="http://schemas.microsoft.com/office/drawing/2014/main" id="{4FB02E21-5B0C-4431-B60A-910478061CD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34211" y="1878665"/>
            <a:ext cx="2798298" cy="9327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8009B09-6C6A-41F0-A0C7-F2A6EC84DDE9}"/>
              </a:ext>
            </a:extLst>
          </p:cNvPr>
          <p:cNvPicPr>
            <a:picLocks noChangeAspect="1"/>
          </p:cNvPicPr>
          <p:nvPr/>
        </p:nvPicPr>
        <p:blipFill>
          <a:blip r:embed="rId6"/>
          <a:stretch>
            <a:fillRect/>
          </a:stretch>
        </p:blipFill>
        <p:spPr>
          <a:xfrm>
            <a:off x="234211" y="3522930"/>
            <a:ext cx="2786687" cy="909071"/>
          </a:xfrm>
          <a:prstGeom prst="rect">
            <a:avLst/>
          </a:prstGeom>
        </p:spPr>
      </p:pic>
      <p:sp>
        <p:nvSpPr>
          <p:cNvPr id="14" name="TextBox 13">
            <a:extLst>
              <a:ext uri="{FF2B5EF4-FFF2-40B4-BE49-F238E27FC236}">
                <a16:creationId xmlns:a16="http://schemas.microsoft.com/office/drawing/2014/main" id="{D6C8F59A-CA11-814D-A0F6-1F31BB77AE30}"/>
              </a:ext>
            </a:extLst>
          </p:cNvPr>
          <p:cNvSpPr txBox="1"/>
          <p:nvPr/>
        </p:nvSpPr>
        <p:spPr>
          <a:xfrm>
            <a:off x="1745361" y="2799885"/>
            <a:ext cx="1633360" cy="307777"/>
          </a:xfrm>
          <a:prstGeom prst="rect">
            <a:avLst/>
          </a:prstGeom>
          <a:noFill/>
        </p:spPr>
        <p:txBody>
          <a:bodyPr wrap="square" rtlCol="0">
            <a:spAutoFit/>
          </a:bodyPr>
          <a:lstStyle/>
          <a:p>
            <a:r>
              <a:rPr lang="en-US" dirty="0">
                <a:latin typeface="+mn-lt"/>
              </a:rPr>
              <a:t>https://</a:t>
            </a:r>
            <a:r>
              <a:rPr lang="en-US" dirty="0" err="1">
                <a:latin typeface="+mn-lt"/>
              </a:rPr>
              <a:t>idpro.org</a:t>
            </a:r>
            <a:endParaRPr lang="en-US" dirty="0">
              <a:latin typeface="+mn-lt"/>
            </a:endParaRPr>
          </a:p>
        </p:txBody>
      </p:sp>
      <p:sp>
        <p:nvSpPr>
          <p:cNvPr id="15" name="TextBox 14">
            <a:extLst>
              <a:ext uri="{FF2B5EF4-FFF2-40B4-BE49-F238E27FC236}">
                <a16:creationId xmlns:a16="http://schemas.microsoft.com/office/drawing/2014/main" id="{7C5707C6-3FA3-6F42-A90C-404815835CD7}"/>
              </a:ext>
            </a:extLst>
          </p:cNvPr>
          <p:cNvSpPr txBox="1"/>
          <p:nvPr/>
        </p:nvSpPr>
        <p:spPr>
          <a:xfrm>
            <a:off x="860455" y="4397233"/>
            <a:ext cx="2716040" cy="307777"/>
          </a:xfrm>
          <a:prstGeom prst="rect">
            <a:avLst/>
          </a:prstGeom>
          <a:noFill/>
        </p:spPr>
        <p:txBody>
          <a:bodyPr wrap="square" rtlCol="0">
            <a:spAutoFit/>
          </a:bodyPr>
          <a:lstStyle/>
          <a:p>
            <a:r>
              <a:rPr lang="en-US" dirty="0">
                <a:latin typeface="+mn-lt"/>
              </a:rPr>
              <a:t>https://</a:t>
            </a:r>
            <a:r>
              <a:rPr lang="en-US" dirty="0" err="1">
                <a:latin typeface="+mn-lt"/>
              </a:rPr>
              <a:t>www.idsalliance.org</a:t>
            </a:r>
            <a:endParaRPr lang="en-US" dirty="0">
              <a:latin typeface="+mn-lt"/>
            </a:endParaRPr>
          </a:p>
        </p:txBody>
      </p:sp>
      <p:sp>
        <p:nvSpPr>
          <p:cNvPr id="16" name="TextBox 15">
            <a:extLst>
              <a:ext uri="{FF2B5EF4-FFF2-40B4-BE49-F238E27FC236}">
                <a16:creationId xmlns:a16="http://schemas.microsoft.com/office/drawing/2014/main" id="{95D68C78-01B8-CD4D-AB86-CD2C144379F6}"/>
              </a:ext>
            </a:extLst>
          </p:cNvPr>
          <p:cNvSpPr txBox="1"/>
          <p:nvPr/>
        </p:nvSpPr>
        <p:spPr>
          <a:xfrm>
            <a:off x="860455" y="1202537"/>
            <a:ext cx="2630267" cy="307777"/>
          </a:xfrm>
          <a:prstGeom prst="rect">
            <a:avLst/>
          </a:prstGeom>
          <a:noFill/>
        </p:spPr>
        <p:txBody>
          <a:bodyPr wrap="square" rtlCol="0">
            <a:spAutoFit/>
          </a:bodyPr>
          <a:lstStyle/>
          <a:p>
            <a:r>
              <a:rPr lang="en-US" dirty="0">
                <a:latin typeface="+mn-lt"/>
              </a:rPr>
              <a:t>https://</a:t>
            </a:r>
            <a:r>
              <a:rPr lang="en-US" dirty="0" err="1">
                <a:latin typeface="+mn-lt"/>
              </a:rPr>
              <a:t>womeninidentity.org</a:t>
            </a:r>
            <a:endParaRPr lang="en-US" dirty="0">
              <a:latin typeface="+mn-lt"/>
            </a:endParaRPr>
          </a:p>
        </p:txBody>
      </p:sp>
    </p:spTree>
    <p:extLst>
      <p:ext uri="{BB962C8B-B14F-4D97-AF65-F5344CB8AC3E}">
        <p14:creationId xmlns:p14="http://schemas.microsoft.com/office/powerpoint/2010/main" val="296568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wipe(down)">
                                      <p:cBhvr>
                                        <p:cTn id="13" dur="500"/>
                                        <p:tgtEl>
                                          <p:spTgt spid="1433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6195AF-8C51-6647-A39A-D9ED0FA87976}"/>
              </a:ext>
            </a:extLst>
          </p:cNvPr>
          <p:cNvSpPr txBox="1"/>
          <p:nvPr/>
        </p:nvSpPr>
        <p:spPr>
          <a:xfrm>
            <a:off x="741472" y="3272453"/>
            <a:ext cx="7650740" cy="800101"/>
          </a:xfrm>
          <a:prstGeom prst="rect">
            <a:avLst/>
          </a:prstGeom>
        </p:spPr>
        <p:txBody>
          <a:bodyPr vert="horz" lIns="91440" tIns="45720" rIns="91440" bIns="45720" rtlCol="0" anchor="b">
            <a:normAutofit/>
          </a:bodyPr>
          <a:lstStyle/>
          <a:p>
            <a:pPr algn="ctr" defTabSz="457200">
              <a:lnSpc>
                <a:spcPct val="90000"/>
              </a:lnSpc>
              <a:spcBef>
                <a:spcPct val="0"/>
              </a:spcBef>
              <a:spcAft>
                <a:spcPts val="600"/>
              </a:spcAft>
            </a:pPr>
            <a:r>
              <a:rPr lang="en-US" sz="4800" kern="12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IAM </a:t>
            </a:r>
            <a:r>
              <a:rPr lang="en-US" sz="4000" kern="12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MEDIA</a:t>
            </a:r>
          </a:p>
        </p:txBody>
      </p:sp>
      <p:sp>
        <p:nvSpPr>
          <p:cNvPr id="9" name="Rectangle 8">
            <a:extLst>
              <a:ext uri="{FF2B5EF4-FFF2-40B4-BE49-F238E27FC236}">
                <a16:creationId xmlns:a16="http://schemas.microsoft.com/office/drawing/2014/main" id="{2C069419-B83B-4E10-A3EF-91A86B5D3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320536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7B50D8-0D0E-744E-873B-F51F869494B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51739" y="480059"/>
            <a:ext cx="1735905" cy="17359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3DDAC33-5FCE-0B44-9915-C59B43944D47}"/>
              </a:ext>
            </a:extLst>
          </p:cNvPr>
          <p:cNvPicPr>
            <a:picLocks noChangeAspect="1"/>
          </p:cNvPicPr>
          <p:nvPr/>
        </p:nvPicPr>
        <p:blipFill>
          <a:blip r:embed="rId5"/>
          <a:stretch>
            <a:fillRect/>
          </a:stretch>
        </p:blipFill>
        <p:spPr>
          <a:xfrm>
            <a:off x="4753737" y="710070"/>
            <a:ext cx="3910203" cy="1106533"/>
          </a:xfrm>
          <a:prstGeom prst="rect">
            <a:avLst/>
          </a:prstGeom>
        </p:spPr>
      </p:pic>
      <p:sp>
        <p:nvSpPr>
          <p:cNvPr id="6" name="TextBox 5">
            <a:extLst>
              <a:ext uri="{FF2B5EF4-FFF2-40B4-BE49-F238E27FC236}">
                <a16:creationId xmlns:a16="http://schemas.microsoft.com/office/drawing/2014/main" id="{D8B1B372-1AE5-E742-AE9A-174F6717ECBC}"/>
              </a:ext>
            </a:extLst>
          </p:cNvPr>
          <p:cNvSpPr txBox="1"/>
          <p:nvPr/>
        </p:nvSpPr>
        <p:spPr>
          <a:xfrm>
            <a:off x="320129" y="2542134"/>
            <a:ext cx="3599124" cy="307777"/>
          </a:xfrm>
          <a:prstGeom prst="rect">
            <a:avLst/>
          </a:prstGeom>
          <a:noFill/>
        </p:spPr>
        <p:txBody>
          <a:bodyPr wrap="square" rtlCol="0">
            <a:spAutoFit/>
          </a:bodyPr>
          <a:lstStyle/>
          <a:p>
            <a:r>
              <a:rPr lang="en-US" dirty="0">
                <a:latin typeface="+mn-lt"/>
              </a:rPr>
              <a:t>https://www.identityatthecenter.com/</a:t>
            </a:r>
          </a:p>
        </p:txBody>
      </p:sp>
      <p:sp>
        <p:nvSpPr>
          <p:cNvPr id="7" name="TextBox 6">
            <a:extLst>
              <a:ext uri="{FF2B5EF4-FFF2-40B4-BE49-F238E27FC236}">
                <a16:creationId xmlns:a16="http://schemas.microsoft.com/office/drawing/2014/main" id="{04C99311-08F8-8F46-8384-BF9F0ADC978F}"/>
              </a:ext>
            </a:extLst>
          </p:cNvPr>
          <p:cNvSpPr txBox="1"/>
          <p:nvPr/>
        </p:nvSpPr>
        <p:spPr>
          <a:xfrm>
            <a:off x="5064816" y="2526673"/>
            <a:ext cx="3599124" cy="307777"/>
          </a:xfrm>
          <a:prstGeom prst="rect">
            <a:avLst/>
          </a:prstGeom>
          <a:noFill/>
        </p:spPr>
        <p:txBody>
          <a:bodyPr wrap="square" rtlCol="0">
            <a:spAutoFit/>
          </a:bodyPr>
          <a:lstStyle/>
          <a:p>
            <a:r>
              <a:rPr lang="en-US" dirty="0">
                <a:latin typeface="+mn-lt"/>
              </a:rPr>
              <a:t>https://www.identityatthecenter.com/</a:t>
            </a:r>
          </a:p>
        </p:txBody>
      </p:sp>
    </p:spTree>
    <p:extLst>
      <p:ext uri="{BB962C8B-B14F-4D97-AF65-F5344CB8AC3E}">
        <p14:creationId xmlns:p14="http://schemas.microsoft.com/office/powerpoint/2010/main" val="288048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CC7CB0-EA37-4F04-80BC-35C63E987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DBCF7D6-9628-BA41-9AB4-9C33C2EE9CF8}"/>
              </a:ext>
            </a:extLst>
          </p:cNvPr>
          <p:cNvSpPr txBox="1"/>
          <p:nvPr/>
        </p:nvSpPr>
        <p:spPr>
          <a:xfrm>
            <a:off x="741472" y="3272453"/>
            <a:ext cx="7650740" cy="800101"/>
          </a:xfrm>
          <a:prstGeom prst="rect">
            <a:avLst/>
          </a:prstGeom>
        </p:spPr>
        <p:txBody>
          <a:bodyPr vert="horz" lIns="91440" tIns="45720" rIns="91440" bIns="45720" rtlCol="0" anchor="b">
            <a:normAutofit/>
          </a:bodyPr>
          <a:lstStyle/>
          <a:p>
            <a:pPr algn="ctr" defTabSz="457200">
              <a:lnSpc>
                <a:spcPct val="90000"/>
              </a:lnSpc>
              <a:spcBef>
                <a:spcPct val="0"/>
              </a:spcBef>
              <a:spcAft>
                <a:spcPts val="600"/>
              </a:spcAft>
            </a:pPr>
            <a:r>
              <a:rPr lang="en-US" sz="4800" kern="12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CONFERENCES/</a:t>
            </a:r>
            <a:r>
              <a:rPr lang="en-US" sz="4000" kern="12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MEETUPS</a:t>
            </a:r>
          </a:p>
        </p:txBody>
      </p:sp>
      <p:sp>
        <p:nvSpPr>
          <p:cNvPr id="12" name="Rectangle 11">
            <a:extLst>
              <a:ext uri="{FF2B5EF4-FFF2-40B4-BE49-F238E27FC236}">
                <a16:creationId xmlns:a16="http://schemas.microsoft.com/office/drawing/2014/main" id="{2C069419-B83B-4E10-A3EF-91A86B5D3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320536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101415B-72F9-1C4D-AB9D-0E1121343A28}"/>
              </a:ext>
            </a:extLst>
          </p:cNvPr>
          <p:cNvPicPr>
            <a:picLocks noChangeAspect="1"/>
          </p:cNvPicPr>
          <p:nvPr/>
        </p:nvPicPr>
        <p:blipFill rotWithShape="1">
          <a:blip r:embed="rId3"/>
          <a:srcRect t="10277" r="6833"/>
          <a:stretch/>
        </p:blipFill>
        <p:spPr>
          <a:xfrm>
            <a:off x="6882453" y="300363"/>
            <a:ext cx="1410521" cy="2663490"/>
          </a:xfrm>
          <a:prstGeom prst="rect">
            <a:avLst/>
          </a:prstGeom>
        </p:spPr>
      </p:pic>
      <p:pic>
        <p:nvPicPr>
          <p:cNvPr id="3" name="Picture 4">
            <a:extLst>
              <a:ext uri="{FF2B5EF4-FFF2-40B4-BE49-F238E27FC236}">
                <a16:creationId xmlns:a16="http://schemas.microsoft.com/office/drawing/2014/main" id="{59BFDC51-8E5B-6A46-A2A2-C64B16ACCF1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1182" y="403194"/>
            <a:ext cx="2366010" cy="23660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3984D75-13D2-844F-B022-056DB87D91BF}"/>
              </a:ext>
            </a:extLst>
          </p:cNvPr>
          <p:cNvPicPr>
            <a:picLocks noChangeAspect="1"/>
          </p:cNvPicPr>
          <p:nvPr/>
        </p:nvPicPr>
        <p:blipFill>
          <a:blip r:embed="rId5"/>
          <a:stretch>
            <a:fillRect/>
          </a:stretch>
        </p:blipFill>
        <p:spPr>
          <a:xfrm>
            <a:off x="2900973" y="995877"/>
            <a:ext cx="2567094" cy="899806"/>
          </a:xfrm>
          <a:prstGeom prst="rect">
            <a:avLst/>
          </a:prstGeom>
        </p:spPr>
      </p:pic>
      <p:cxnSp>
        <p:nvCxnSpPr>
          <p:cNvPr id="8" name="Straight Connector 7">
            <a:extLst>
              <a:ext uri="{FF2B5EF4-FFF2-40B4-BE49-F238E27FC236}">
                <a16:creationId xmlns:a16="http://schemas.microsoft.com/office/drawing/2014/main" id="{586D61CA-6B30-AD4D-8DCC-2442227A781F}"/>
              </a:ext>
            </a:extLst>
          </p:cNvPr>
          <p:cNvCxnSpPr/>
          <p:nvPr/>
        </p:nvCxnSpPr>
        <p:spPr>
          <a:xfrm>
            <a:off x="6210677" y="226337"/>
            <a:ext cx="0" cy="27375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012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A21B19-CBF4-C843-A19C-2DF3F6BC28E2}"/>
              </a:ext>
            </a:extLst>
          </p:cNvPr>
          <p:cNvSpPr txBox="1"/>
          <p:nvPr/>
        </p:nvSpPr>
        <p:spPr>
          <a:xfrm>
            <a:off x="3774855" y="384772"/>
            <a:ext cx="5060837" cy="2718053"/>
          </a:xfrm>
          <a:prstGeom prst="rect">
            <a:avLst/>
          </a:prstGeom>
        </p:spPr>
        <p:txBody>
          <a:bodyPr vert="horz" lIns="91440" tIns="45720" rIns="91440" bIns="45720" rtlCol="0" anchor="b">
            <a:normAutofit/>
          </a:bodyPr>
          <a:lstStyle/>
          <a:p>
            <a:pPr algn="ctr" defTabSz="457200">
              <a:spcBef>
                <a:spcPct val="0"/>
              </a:spcBef>
              <a:spcAft>
                <a:spcPts val="600"/>
              </a:spcAft>
            </a:pPr>
            <a:r>
              <a:rPr lang="en-US" sz="4000" kern="12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CERTIFICATIONS</a:t>
            </a:r>
          </a:p>
        </p:txBody>
      </p:sp>
      <p:sp>
        <p:nvSpPr>
          <p:cNvPr id="9" name="Rectangle 8">
            <a:extLst>
              <a:ext uri="{FF2B5EF4-FFF2-40B4-BE49-F238E27FC236}">
                <a16:creationId xmlns:a16="http://schemas.microsoft.com/office/drawing/2014/main" id="{9D49B1F5-E95E-4D8F-9A06-39677A39B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783" y="0"/>
            <a:ext cx="3297530" cy="5143500"/>
          </a:xfrm>
          <a:prstGeom prst="rect">
            <a:avLst/>
          </a:prstGeom>
          <a:solidFill>
            <a:schemeClr val="tx1"/>
          </a:solidFill>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C8EF068-4267-E844-8EFE-88D0BEC03329}"/>
              </a:ext>
            </a:extLst>
          </p:cNvPr>
          <p:cNvPicPr>
            <a:picLocks noChangeAspect="1"/>
          </p:cNvPicPr>
          <p:nvPr/>
        </p:nvPicPr>
        <p:blipFill>
          <a:blip r:embed="rId4"/>
          <a:stretch>
            <a:fillRect/>
          </a:stretch>
        </p:blipFill>
        <p:spPr>
          <a:xfrm>
            <a:off x="477325" y="839107"/>
            <a:ext cx="2786688" cy="1028777"/>
          </a:xfrm>
          <a:prstGeom prst="rect">
            <a:avLst/>
          </a:prstGeom>
        </p:spPr>
      </p:pic>
      <p:pic>
        <p:nvPicPr>
          <p:cNvPr id="3" name="Picture 2">
            <a:extLst>
              <a:ext uri="{FF2B5EF4-FFF2-40B4-BE49-F238E27FC236}">
                <a16:creationId xmlns:a16="http://schemas.microsoft.com/office/drawing/2014/main" id="{ABC96DE6-F321-204E-BD91-B5E66455A535}"/>
              </a:ext>
            </a:extLst>
          </p:cNvPr>
          <p:cNvPicPr>
            <a:picLocks noChangeAspect="1"/>
          </p:cNvPicPr>
          <p:nvPr/>
        </p:nvPicPr>
        <p:blipFill>
          <a:blip r:embed="rId5"/>
          <a:stretch>
            <a:fillRect/>
          </a:stretch>
        </p:blipFill>
        <p:spPr>
          <a:xfrm>
            <a:off x="463204" y="2571750"/>
            <a:ext cx="2786687" cy="1672012"/>
          </a:xfrm>
          <a:prstGeom prst="rect">
            <a:avLst/>
          </a:prstGeom>
        </p:spPr>
      </p:pic>
      <p:sp>
        <p:nvSpPr>
          <p:cNvPr id="6" name="TextBox 5">
            <a:extLst>
              <a:ext uri="{FF2B5EF4-FFF2-40B4-BE49-F238E27FC236}">
                <a16:creationId xmlns:a16="http://schemas.microsoft.com/office/drawing/2014/main" id="{09022394-7EB0-0A41-849C-9AB8E3B9963E}"/>
              </a:ext>
            </a:extLst>
          </p:cNvPr>
          <p:cNvSpPr txBox="1"/>
          <p:nvPr/>
        </p:nvSpPr>
        <p:spPr>
          <a:xfrm>
            <a:off x="713290" y="4388375"/>
            <a:ext cx="2314757" cy="276999"/>
          </a:xfrm>
          <a:prstGeom prst="rect">
            <a:avLst/>
          </a:prstGeom>
          <a:noFill/>
        </p:spPr>
        <p:txBody>
          <a:bodyPr wrap="square" rtlCol="0">
            <a:spAutoFit/>
          </a:bodyPr>
          <a:lstStyle/>
          <a:p>
            <a:r>
              <a:rPr lang="en-US" sz="1200" dirty="0">
                <a:latin typeface="+mn-lt"/>
              </a:rPr>
              <a:t>https://idpro.org/cidpro/</a:t>
            </a:r>
          </a:p>
        </p:txBody>
      </p:sp>
      <p:sp>
        <p:nvSpPr>
          <p:cNvPr id="7" name="TextBox 6">
            <a:extLst>
              <a:ext uri="{FF2B5EF4-FFF2-40B4-BE49-F238E27FC236}">
                <a16:creationId xmlns:a16="http://schemas.microsoft.com/office/drawing/2014/main" id="{EE0672B1-577E-7141-8253-DA99B3F4A049}"/>
              </a:ext>
            </a:extLst>
          </p:cNvPr>
          <p:cNvSpPr txBox="1"/>
          <p:nvPr/>
        </p:nvSpPr>
        <p:spPr>
          <a:xfrm>
            <a:off x="308308" y="1942817"/>
            <a:ext cx="3297530" cy="276999"/>
          </a:xfrm>
          <a:prstGeom prst="rect">
            <a:avLst/>
          </a:prstGeom>
          <a:noFill/>
        </p:spPr>
        <p:txBody>
          <a:bodyPr wrap="square">
            <a:spAutoFit/>
          </a:bodyPr>
          <a:lstStyle/>
          <a:p>
            <a:r>
              <a:rPr lang="en-US" sz="1200" dirty="0">
                <a:latin typeface="+mn-lt"/>
              </a:rPr>
              <a:t>https://</a:t>
            </a:r>
            <a:r>
              <a:rPr lang="en-US" sz="1200" dirty="0" err="1">
                <a:latin typeface="+mn-lt"/>
              </a:rPr>
              <a:t>identitymanagementinstitute.org</a:t>
            </a:r>
            <a:r>
              <a:rPr lang="en-US" sz="1200" dirty="0">
                <a:latin typeface="+mn-lt"/>
              </a:rPr>
              <a:t>/</a:t>
            </a:r>
          </a:p>
        </p:txBody>
      </p:sp>
    </p:spTree>
    <p:extLst>
      <p:ext uri="{BB962C8B-B14F-4D97-AF65-F5344CB8AC3E}">
        <p14:creationId xmlns:p14="http://schemas.microsoft.com/office/powerpoint/2010/main" val="106261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77DE-B6AA-4093-87D0-B41114CBAAEA}"/>
              </a:ext>
            </a:extLst>
          </p:cNvPr>
          <p:cNvSpPr>
            <a:spLocks noGrp="1"/>
          </p:cNvSpPr>
          <p:nvPr>
            <p:ph type="title"/>
          </p:nvPr>
        </p:nvSpPr>
        <p:spPr>
          <a:xfrm>
            <a:off x="2670059" y="261535"/>
            <a:ext cx="3406877" cy="859536"/>
          </a:xfrm>
        </p:spPr>
        <p:txBody>
          <a:bodyPr vert="horz" lIns="91440" tIns="45720" rIns="91440" bIns="45720" rtlCol="0" anchor="b">
            <a:normAutofit/>
          </a:bodyPr>
          <a:lstStyle/>
          <a:p>
            <a:pPr algn="ctr" defTabSz="457200"/>
            <a:r>
              <a:rPr lang="en-US" sz="4800" dirty="0">
                <a:effectLst>
                  <a:glow rad="38100">
                    <a:schemeClr val="bg1">
                      <a:lumMod val="65000"/>
                      <a:lumOff val="35000"/>
                      <a:alpha val="50000"/>
                    </a:schemeClr>
                  </a:glow>
                  <a:outerShdw blurRad="28575" dist="31750" dir="13200000" algn="tl" rotWithShape="0">
                    <a:srgbClr val="000000">
                      <a:alpha val="25000"/>
                    </a:srgbClr>
                  </a:outerShdw>
                </a:effectLst>
              </a:rPr>
              <a:t>Summary</a:t>
            </a:r>
          </a:p>
        </p:txBody>
      </p:sp>
      <p:pic>
        <p:nvPicPr>
          <p:cNvPr id="6" name="Picture 5" descr="Graphical user interface, text, application, email&#10;&#10;Description automatically generated">
            <a:extLst>
              <a:ext uri="{FF2B5EF4-FFF2-40B4-BE49-F238E27FC236}">
                <a16:creationId xmlns:a16="http://schemas.microsoft.com/office/drawing/2014/main" id="{EA9CB146-A769-41B5-8021-CD08E93CCF79}"/>
              </a:ext>
            </a:extLst>
          </p:cNvPr>
          <p:cNvPicPr>
            <a:picLocks noChangeAspect="1"/>
          </p:cNvPicPr>
          <p:nvPr/>
        </p:nvPicPr>
        <p:blipFill>
          <a:blip r:embed="rId4"/>
          <a:stretch>
            <a:fillRect/>
          </a:stretch>
        </p:blipFill>
        <p:spPr>
          <a:xfrm>
            <a:off x="2670059" y="1386982"/>
            <a:ext cx="4096501" cy="3385255"/>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49203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9BA26BC-113C-4698-8859-A985C8324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9">
            <a:extLst>
              <a:ext uri="{FF2B5EF4-FFF2-40B4-BE49-F238E27FC236}">
                <a16:creationId xmlns:a16="http://schemas.microsoft.com/office/drawing/2014/main" id="{A68B73B6-D77B-4B55-8538-206CEFD2AF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7666" y="1384884"/>
            <a:ext cx="6748668" cy="2373732"/>
          </a:xfrm>
          <a:prstGeom prst="roundRect">
            <a:avLst>
              <a:gd name="adj" fmla="val 4629"/>
            </a:avLst>
          </a:prstGeom>
          <a:solidFill>
            <a:schemeClr val="bg2"/>
          </a:solidFill>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50FA47-5D10-334C-8F3A-BA6E3169D72E}"/>
              </a:ext>
            </a:extLst>
          </p:cNvPr>
          <p:cNvSpPr txBox="1"/>
          <p:nvPr/>
        </p:nvSpPr>
        <p:spPr>
          <a:xfrm>
            <a:off x="1313259" y="1505777"/>
            <a:ext cx="6507166" cy="1351723"/>
          </a:xfrm>
          <a:prstGeom prst="rect">
            <a:avLst/>
          </a:prstGeom>
        </p:spPr>
        <p:txBody>
          <a:bodyPr vert="horz" lIns="91440" tIns="45720" rIns="91440" bIns="45720" rtlCol="0" anchor="b">
            <a:normAutofit/>
          </a:bodyPr>
          <a:lstStyle/>
          <a:p>
            <a:pPr algn="ctr" defTabSz="457200">
              <a:spcBef>
                <a:spcPct val="0"/>
              </a:spcBef>
              <a:spcAft>
                <a:spcPts val="600"/>
              </a:spcAft>
            </a:pPr>
            <a:r>
              <a:rPr lang="en-US"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QUESTIONS</a:t>
            </a:r>
          </a:p>
        </p:txBody>
      </p:sp>
    </p:spTree>
    <p:extLst>
      <p:ext uri="{BB962C8B-B14F-4D97-AF65-F5344CB8AC3E}">
        <p14:creationId xmlns:p14="http://schemas.microsoft.com/office/powerpoint/2010/main" val="2638509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09D7E-1092-9D4A-9F49-F4E284994EF2}"/>
              </a:ext>
            </a:extLst>
          </p:cNvPr>
          <p:cNvSpPr>
            <a:spLocks noGrp="1"/>
          </p:cNvSpPr>
          <p:nvPr>
            <p:ph type="title"/>
          </p:nvPr>
        </p:nvSpPr>
        <p:spPr/>
        <p:txBody>
          <a:bodyPr/>
          <a:lstStyle/>
          <a:p>
            <a:r>
              <a:rPr lang="en-US" dirty="0"/>
              <a:t>AGENDA</a:t>
            </a:r>
          </a:p>
        </p:txBody>
      </p:sp>
      <p:graphicFrame>
        <p:nvGraphicFramePr>
          <p:cNvPr id="5" name="Content Placeholder 2">
            <a:extLst>
              <a:ext uri="{FF2B5EF4-FFF2-40B4-BE49-F238E27FC236}">
                <a16:creationId xmlns:a16="http://schemas.microsoft.com/office/drawing/2014/main" id="{8192BC3A-9F81-4778-86F3-136AB42ED9FF}"/>
              </a:ext>
            </a:extLst>
          </p:cNvPr>
          <p:cNvGraphicFramePr>
            <a:graphicFrameLocks noGrp="1"/>
          </p:cNvGraphicFramePr>
          <p:nvPr>
            <p:ph idx="1"/>
            <p:extLst>
              <p:ext uri="{D42A27DB-BD31-4B8C-83A1-F6EECF244321}">
                <p14:modId xmlns:p14="http://schemas.microsoft.com/office/powerpoint/2010/main" val="2641842125"/>
              </p:ext>
            </p:extLst>
          </p:nvPr>
        </p:nvGraphicFramePr>
        <p:xfrm>
          <a:off x="856060" y="2000250"/>
          <a:ext cx="7429499" cy="2343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8615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4000"/>
            <a:duotone>
              <a:schemeClr val="bg2">
                <a:shade val="28000"/>
                <a:satMod val="94000"/>
                <a:lumMod val="20000"/>
              </a:schemeClr>
              <a:schemeClr val="bg2">
                <a:tint val="94000"/>
                <a:shade val="84000"/>
                <a:satMod val="148000"/>
                <a:lumMod val="114000"/>
              </a:schemeClr>
            </a:duotone>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D2120B-E204-C64E-BBC3-2EE90EBDE2DA}"/>
              </a:ext>
            </a:extLst>
          </p:cNvPr>
          <p:cNvSpPr/>
          <p:nvPr/>
        </p:nvSpPr>
        <p:spPr>
          <a:xfrm>
            <a:off x="3661265" y="5794"/>
            <a:ext cx="5464628" cy="51377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AD19BCD-4501-47ED-ADDC-31A2C6A98407}"/>
              </a:ext>
            </a:extLst>
          </p:cNvPr>
          <p:cNvSpPr/>
          <p:nvPr/>
        </p:nvSpPr>
        <p:spPr>
          <a:xfrm>
            <a:off x="0" y="0"/>
            <a:ext cx="3679372"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pl-PL" sz="1350" kern="1200" dirty="0">
              <a:solidFill>
                <a:prstClr val="white"/>
              </a:solidFill>
              <a:latin typeface="Calibri" panose="020F0502020204030204"/>
            </a:endParaRPr>
          </a:p>
        </p:txBody>
      </p:sp>
      <p:pic>
        <p:nvPicPr>
          <p:cNvPr id="7" name="Picture 6">
            <a:extLst>
              <a:ext uri="{FF2B5EF4-FFF2-40B4-BE49-F238E27FC236}">
                <a16:creationId xmlns:a16="http://schemas.microsoft.com/office/drawing/2014/main" id="{55E3A6BE-0CDF-4624-A13D-D87E40AFD864}"/>
              </a:ext>
            </a:extLst>
          </p:cNvPr>
          <p:cNvPicPr>
            <a:picLocks noChangeAspect="1"/>
          </p:cNvPicPr>
          <p:nvPr/>
        </p:nvPicPr>
        <p:blipFill>
          <a:blip r:embed="rId4"/>
          <a:srcRect l="7469" r="7469"/>
          <a:stretch/>
        </p:blipFill>
        <p:spPr>
          <a:xfrm>
            <a:off x="873582" y="262473"/>
            <a:ext cx="1787978" cy="1787978"/>
          </a:xfrm>
          <a:prstGeom prst="ellipse">
            <a:avLst/>
          </a:prstGeom>
        </p:spPr>
      </p:pic>
      <p:sp>
        <p:nvSpPr>
          <p:cNvPr id="14" name="TextBox 13">
            <a:extLst>
              <a:ext uri="{FF2B5EF4-FFF2-40B4-BE49-F238E27FC236}">
                <a16:creationId xmlns:a16="http://schemas.microsoft.com/office/drawing/2014/main" id="{3781947E-9E4C-448A-BFC8-B7F4D4E4B64C}"/>
              </a:ext>
            </a:extLst>
          </p:cNvPr>
          <p:cNvSpPr txBox="1"/>
          <p:nvPr/>
        </p:nvSpPr>
        <p:spPr>
          <a:xfrm>
            <a:off x="3906612" y="262473"/>
            <a:ext cx="5148943" cy="715581"/>
          </a:xfrm>
          <a:prstGeom prst="rect">
            <a:avLst/>
          </a:prstGeom>
          <a:noFill/>
        </p:spPr>
        <p:txBody>
          <a:bodyPr wrap="square" rtlCol="0">
            <a:spAutoFit/>
          </a:bodyPr>
          <a:lstStyle/>
          <a:p>
            <a:pPr algn="ctr" defTabSz="685800">
              <a:buClrTx/>
            </a:pPr>
            <a:r>
              <a:rPr lang="en-US" sz="4050" kern="1200" dirty="0">
                <a:solidFill>
                  <a:srgbClr val="22374B"/>
                </a:solidFill>
                <a:latin typeface="+mj-lt"/>
                <a:ea typeface="Roboto Black" panose="02000000000000000000" pitchFamily="2" charset="0"/>
                <a:cs typeface="+mn-cs"/>
              </a:rPr>
              <a:t>Who am I?</a:t>
            </a:r>
            <a:endParaRPr lang="pl-PL" sz="4050" kern="1200" dirty="0">
              <a:solidFill>
                <a:srgbClr val="22374B"/>
              </a:solidFill>
              <a:latin typeface="+mj-lt"/>
              <a:ea typeface="Roboto Black" panose="02000000000000000000" pitchFamily="2" charset="0"/>
              <a:cs typeface="+mn-cs"/>
            </a:endParaRPr>
          </a:p>
        </p:txBody>
      </p:sp>
      <p:sp>
        <p:nvSpPr>
          <p:cNvPr id="15" name="TextBox 14">
            <a:extLst>
              <a:ext uri="{FF2B5EF4-FFF2-40B4-BE49-F238E27FC236}">
                <a16:creationId xmlns:a16="http://schemas.microsoft.com/office/drawing/2014/main" id="{03F30AC4-F2DD-403B-80C1-9206BCA7F986}"/>
              </a:ext>
            </a:extLst>
          </p:cNvPr>
          <p:cNvSpPr txBox="1"/>
          <p:nvPr/>
        </p:nvSpPr>
        <p:spPr>
          <a:xfrm>
            <a:off x="4608739" y="939011"/>
            <a:ext cx="3744686" cy="338554"/>
          </a:xfrm>
          <a:prstGeom prst="rect">
            <a:avLst/>
          </a:prstGeom>
          <a:noFill/>
        </p:spPr>
        <p:txBody>
          <a:bodyPr wrap="square" rtlCol="0">
            <a:spAutoFit/>
          </a:bodyPr>
          <a:lstStyle/>
          <a:p>
            <a:pPr algn="ctr" defTabSz="685800">
              <a:buClrTx/>
            </a:pPr>
            <a:r>
              <a:rPr lang="en-US" sz="1600" b="1" kern="1200" dirty="0">
                <a:solidFill>
                  <a:srgbClr val="FFC000"/>
                </a:solidFill>
                <a:latin typeface="+mn-lt"/>
                <a:ea typeface="Lato" panose="020F0502020204030203" pitchFamily="34" charset="0"/>
                <a:cs typeface="Lato" panose="020F0502020204030203" pitchFamily="34" charset="0"/>
              </a:rPr>
              <a:t>IAM Business Analyst/PM</a:t>
            </a:r>
            <a:endParaRPr lang="pl-PL" sz="1600" b="1" kern="1200" dirty="0">
              <a:solidFill>
                <a:srgbClr val="FFC000"/>
              </a:solidFill>
              <a:latin typeface="+mn-lt"/>
              <a:ea typeface="Lato" panose="020F0502020204030203" pitchFamily="34" charset="0"/>
              <a:cs typeface="Lato" panose="020F0502020204030203" pitchFamily="34" charset="0"/>
            </a:endParaRPr>
          </a:p>
        </p:txBody>
      </p:sp>
      <p:sp>
        <p:nvSpPr>
          <p:cNvPr id="16" name="TextBox 15">
            <a:extLst>
              <a:ext uri="{FF2B5EF4-FFF2-40B4-BE49-F238E27FC236}">
                <a16:creationId xmlns:a16="http://schemas.microsoft.com/office/drawing/2014/main" id="{9943F551-37CB-486A-B7E7-EDE31AB3A5EB}"/>
              </a:ext>
            </a:extLst>
          </p:cNvPr>
          <p:cNvSpPr txBox="1"/>
          <p:nvPr/>
        </p:nvSpPr>
        <p:spPr>
          <a:xfrm>
            <a:off x="51443" y="2211981"/>
            <a:ext cx="3679372" cy="2769989"/>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kern="1200" dirty="0">
                <a:solidFill>
                  <a:prstClr val="white">
                    <a:lumMod val="85000"/>
                  </a:prstClr>
                </a:solidFill>
                <a:latin typeface="+mn-lt"/>
                <a:ea typeface="Lato Light" panose="020F0502020204030203" pitchFamily="34" charset="0"/>
                <a:cs typeface="Lato Light" panose="020F0502020204030203" pitchFamily="34" charset="0"/>
              </a:rPr>
              <a:t>Active in IAM ~7 years</a:t>
            </a:r>
          </a:p>
          <a:p>
            <a:pPr marL="285750" indent="-285750">
              <a:spcAft>
                <a:spcPts val="600"/>
              </a:spcAft>
              <a:buClr>
                <a:schemeClr val="tx1"/>
              </a:buClr>
              <a:buFont typeface="Arial" panose="020B0604020202020204" pitchFamily="34" charset="0"/>
              <a:buChar char="•"/>
            </a:pPr>
            <a:r>
              <a:rPr lang="en-US" kern="1200" dirty="0">
                <a:solidFill>
                  <a:prstClr val="white">
                    <a:lumMod val="85000"/>
                  </a:prstClr>
                </a:solidFill>
                <a:latin typeface="+mn-lt"/>
                <a:ea typeface="Lato Light" panose="020F0502020204030203" pitchFamily="34" charset="0"/>
                <a:cs typeface="Lato Light" panose="020F0502020204030203" pitchFamily="34" charset="0"/>
              </a:rPr>
              <a:t>Experience with government and commercial clients</a:t>
            </a:r>
          </a:p>
          <a:p>
            <a:pPr marL="285750" indent="-285750">
              <a:spcAft>
                <a:spcPts val="600"/>
              </a:spcAft>
              <a:buClr>
                <a:schemeClr val="tx1"/>
              </a:buClr>
              <a:buFont typeface="Arial" panose="020B0604020202020204" pitchFamily="34" charset="0"/>
              <a:buChar char="•"/>
            </a:pPr>
            <a:r>
              <a:rPr lang="en-US" kern="1200" dirty="0">
                <a:solidFill>
                  <a:prstClr val="white">
                    <a:lumMod val="85000"/>
                  </a:prstClr>
                </a:solidFill>
                <a:latin typeface="+mn-lt"/>
                <a:ea typeface="Lato Light" panose="020F0502020204030203" pitchFamily="34" charset="0"/>
                <a:cs typeface="Lato Light" panose="020F0502020204030203" pitchFamily="34" charset="0"/>
              </a:rPr>
              <a:t>Help customers stand up IAM practice or modernize current program</a:t>
            </a:r>
          </a:p>
          <a:p>
            <a:pPr marL="285750" indent="-285750">
              <a:spcAft>
                <a:spcPts val="600"/>
              </a:spcAft>
              <a:buClr>
                <a:schemeClr val="tx1"/>
              </a:buClr>
              <a:buFont typeface="Arial" panose="020B0604020202020204" pitchFamily="34" charset="0"/>
              <a:buChar char="•"/>
            </a:pPr>
            <a:r>
              <a:rPr lang="en-US" kern="1200" dirty="0">
                <a:solidFill>
                  <a:prstClr val="white">
                    <a:lumMod val="85000"/>
                  </a:prstClr>
                </a:solidFill>
                <a:latin typeface="+mn-lt"/>
                <a:ea typeface="Lato Light" panose="020F0502020204030203" pitchFamily="34" charset="0"/>
                <a:cs typeface="Lato Light" panose="020F0502020204030203" pitchFamily="34" charset="0"/>
              </a:rPr>
              <a:t>Enjoy learning customers’ current processes, creating efficiencies and streamlining practices</a:t>
            </a:r>
          </a:p>
          <a:p>
            <a:pPr marL="285750" indent="-285750">
              <a:spcAft>
                <a:spcPts val="600"/>
              </a:spcAft>
              <a:buClr>
                <a:schemeClr val="tx1"/>
              </a:buClr>
              <a:buFont typeface="Arial" panose="020B0604020202020204" pitchFamily="34" charset="0"/>
              <a:buChar char="•"/>
            </a:pPr>
            <a:r>
              <a:rPr lang="en-US" kern="1200" dirty="0">
                <a:solidFill>
                  <a:prstClr val="white">
                    <a:lumMod val="85000"/>
                  </a:prstClr>
                </a:solidFill>
                <a:latin typeface="+mn-lt"/>
                <a:ea typeface="Lato Light" panose="020F0502020204030203" pitchFamily="34" charset="0"/>
                <a:cs typeface="Lato Light" panose="020F0502020204030203" pitchFamily="34" charset="0"/>
              </a:rPr>
              <a:t>Diehard sports fan; lacrosse player; and family man</a:t>
            </a:r>
          </a:p>
        </p:txBody>
      </p:sp>
      <p:grpSp>
        <p:nvGrpSpPr>
          <p:cNvPr id="6" name="Group 5">
            <a:extLst>
              <a:ext uri="{FF2B5EF4-FFF2-40B4-BE49-F238E27FC236}">
                <a16:creationId xmlns:a16="http://schemas.microsoft.com/office/drawing/2014/main" id="{65C5E314-BF96-4841-8C71-373756058BEA}"/>
              </a:ext>
            </a:extLst>
          </p:cNvPr>
          <p:cNvGrpSpPr/>
          <p:nvPr/>
        </p:nvGrpSpPr>
        <p:grpSpPr>
          <a:xfrm>
            <a:off x="4675463" y="1456337"/>
            <a:ext cx="3537758" cy="1853985"/>
            <a:chOff x="4675463" y="1456337"/>
            <a:chExt cx="3537758" cy="1853985"/>
          </a:xfrm>
        </p:grpSpPr>
        <p:pic>
          <p:nvPicPr>
            <p:cNvPr id="3074" name="Picture 2">
              <a:extLst>
                <a:ext uri="{FF2B5EF4-FFF2-40B4-BE49-F238E27FC236}">
                  <a16:creationId xmlns:a16="http://schemas.microsoft.com/office/drawing/2014/main" id="{B44E7C11-3313-416D-BDEC-BB23EAD7F1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63" y="1456337"/>
              <a:ext cx="1143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38E1E9A5-A02A-4176-84EB-B3F8F1AE08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2975" y="1502262"/>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35C77E97-DC5C-4AB4-997A-CC4465140A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9987" y="1537172"/>
              <a:ext cx="953234" cy="82822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1EE3F19C-E5D3-43F4-B348-BEB143F324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4451" y="2400301"/>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B76096E2-5C26-43DD-9A60-BA7F601B02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68295" y="2395772"/>
              <a:ext cx="943491" cy="9145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5D58C5FA-2D7B-44A3-B915-82311A966BE5}"/>
              </a:ext>
            </a:extLst>
          </p:cNvPr>
          <p:cNvGrpSpPr/>
          <p:nvPr/>
        </p:nvGrpSpPr>
        <p:grpSpPr>
          <a:xfrm>
            <a:off x="4342277" y="3509560"/>
            <a:ext cx="4393896" cy="1114043"/>
            <a:chOff x="4977659" y="3499965"/>
            <a:chExt cx="3816221" cy="1114043"/>
          </a:xfrm>
        </p:grpSpPr>
        <p:sp>
          <p:nvSpPr>
            <p:cNvPr id="43" name="Shape 4833">
              <a:extLst>
                <a:ext uri="{FF2B5EF4-FFF2-40B4-BE49-F238E27FC236}">
                  <a16:creationId xmlns:a16="http://schemas.microsoft.com/office/drawing/2014/main" id="{B4172B1A-A3A3-49CB-A5C3-14CABC0DAF97}"/>
                </a:ext>
              </a:extLst>
            </p:cNvPr>
            <p:cNvSpPr/>
            <p:nvPr/>
          </p:nvSpPr>
          <p:spPr>
            <a:xfrm>
              <a:off x="4977659" y="3499965"/>
              <a:ext cx="427553" cy="490266"/>
            </a:xfrm>
            <a:custGeom>
              <a:avLst/>
              <a:gdLst/>
              <a:ahLst/>
              <a:cxnLst/>
              <a:rect l="0" t="0" r="0" b="0"/>
              <a:pathLst>
                <a:path w="120000" h="120000" extrusionOk="0">
                  <a:moveTo>
                    <a:pt x="60000" y="114544"/>
                  </a:moveTo>
                  <a:cubicBezTo>
                    <a:pt x="29872" y="114544"/>
                    <a:pt x="5455" y="90127"/>
                    <a:pt x="5455" y="60000"/>
                  </a:cubicBezTo>
                  <a:cubicBezTo>
                    <a:pt x="5455" y="29877"/>
                    <a:pt x="29872" y="5455"/>
                    <a:pt x="60000" y="5455"/>
                  </a:cubicBezTo>
                  <a:cubicBezTo>
                    <a:pt x="90127" y="5455"/>
                    <a:pt x="114544" y="29877"/>
                    <a:pt x="114544" y="60000"/>
                  </a:cubicBezTo>
                  <a:cubicBezTo>
                    <a:pt x="114544" y="90127"/>
                    <a:pt x="90127" y="114544"/>
                    <a:pt x="60000" y="114544"/>
                  </a:cubicBezTo>
                  <a:moveTo>
                    <a:pt x="60000" y="0"/>
                  </a:moveTo>
                  <a:cubicBezTo>
                    <a:pt x="26866" y="0"/>
                    <a:pt x="0" y="26861"/>
                    <a:pt x="0" y="60000"/>
                  </a:cubicBezTo>
                  <a:cubicBezTo>
                    <a:pt x="0" y="93138"/>
                    <a:pt x="26866" y="120000"/>
                    <a:pt x="60000" y="120000"/>
                  </a:cubicBezTo>
                  <a:cubicBezTo>
                    <a:pt x="93133" y="120000"/>
                    <a:pt x="120000" y="93138"/>
                    <a:pt x="120000" y="60000"/>
                  </a:cubicBezTo>
                  <a:cubicBezTo>
                    <a:pt x="120000" y="26861"/>
                    <a:pt x="93133" y="0"/>
                    <a:pt x="60000" y="0"/>
                  </a:cubicBezTo>
                  <a:moveTo>
                    <a:pt x="74611" y="51777"/>
                  </a:moveTo>
                  <a:cubicBezTo>
                    <a:pt x="66527" y="51777"/>
                    <a:pt x="65444" y="56644"/>
                    <a:pt x="65444" y="56644"/>
                  </a:cubicBezTo>
                  <a:lnTo>
                    <a:pt x="65455" y="51816"/>
                  </a:lnTo>
                  <a:lnTo>
                    <a:pt x="54544" y="51816"/>
                  </a:lnTo>
                  <a:lnTo>
                    <a:pt x="54544" y="81816"/>
                  </a:lnTo>
                  <a:lnTo>
                    <a:pt x="65455" y="81816"/>
                  </a:lnTo>
                  <a:lnTo>
                    <a:pt x="65455" y="65455"/>
                  </a:lnTo>
                  <a:cubicBezTo>
                    <a:pt x="65455" y="65455"/>
                    <a:pt x="65455" y="59961"/>
                    <a:pt x="70088" y="59961"/>
                  </a:cubicBezTo>
                  <a:cubicBezTo>
                    <a:pt x="72700" y="59961"/>
                    <a:pt x="73638" y="62400"/>
                    <a:pt x="73638" y="65455"/>
                  </a:cubicBezTo>
                  <a:lnTo>
                    <a:pt x="73638" y="81816"/>
                  </a:lnTo>
                  <a:lnTo>
                    <a:pt x="84544" y="81816"/>
                  </a:lnTo>
                  <a:lnTo>
                    <a:pt x="84544" y="65455"/>
                  </a:lnTo>
                  <a:cubicBezTo>
                    <a:pt x="84544" y="56916"/>
                    <a:pt x="80833" y="51777"/>
                    <a:pt x="74611" y="51777"/>
                  </a:cubicBezTo>
                  <a:moveTo>
                    <a:pt x="38183" y="81816"/>
                  </a:moveTo>
                  <a:lnTo>
                    <a:pt x="49050" y="81816"/>
                  </a:lnTo>
                  <a:lnTo>
                    <a:pt x="49050" y="51777"/>
                  </a:lnTo>
                  <a:lnTo>
                    <a:pt x="38183" y="51777"/>
                  </a:lnTo>
                  <a:cubicBezTo>
                    <a:pt x="38183" y="51777"/>
                    <a:pt x="38183" y="81816"/>
                    <a:pt x="38183" y="81816"/>
                  </a:cubicBezTo>
                  <a:close/>
                  <a:moveTo>
                    <a:pt x="43616" y="38183"/>
                  </a:moveTo>
                  <a:cubicBezTo>
                    <a:pt x="40616" y="38183"/>
                    <a:pt x="38183" y="40627"/>
                    <a:pt x="38183" y="43644"/>
                  </a:cubicBezTo>
                  <a:cubicBezTo>
                    <a:pt x="38183" y="46661"/>
                    <a:pt x="40616" y="49105"/>
                    <a:pt x="43616" y="49105"/>
                  </a:cubicBezTo>
                  <a:cubicBezTo>
                    <a:pt x="46616" y="49105"/>
                    <a:pt x="49050" y="46661"/>
                    <a:pt x="49050" y="43644"/>
                  </a:cubicBezTo>
                  <a:cubicBezTo>
                    <a:pt x="49050" y="40627"/>
                    <a:pt x="46616" y="38183"/>
                    <a:pt x="43616" y="38183"/>
                  </a:cubicBezTo>
                </a:path>
              </a:pathLst>
            </a:custGeom>
            <a:solidFill>
              <a:schemeClr val="bg1"/>
            </a:solidFill>
            <a:ln>
              <a:noFill/>
            </a:ln>
          </p:spPr>
          <p:txBody>
            <a:bodyPr lIns="19038" tIns="19038" rIns="19038" bIns="1903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chemeClr val="bg1">
                    <a:lumMod val="75000"/>
                  </a:schemeClr>
                </a:solidFill>
                <a:effectLst/>
                <a:uLnTx/>
                <a:uFillTx/>
                <a:latin typeface="Calibri" panose="020F0502020204030204" pitchFamily="34" charset="0"/>
                <a:ea typeface="Lato"/>
                <a:cs typeface="Calibri" panose="020F0502020204030204" pitchFamily="34" charset="0"/>
                <a:sym typeface="Lato"/>
              </a:endParaRPr>
            </a:p>
          </p:txBody>
        </p:sp>
        <p:sp>
          <p:nvSpPr>
            <p:cNvPr id="44" name="TextBox 43">
              <a:extLst>
                <a:ext uri="{FF2B5EF4-FFF2-40B4-BE49-F238E27FC236}">
                  <a16:creationId xmlns:a16="http://schemas.microsoft.com/office/drawing/2014/main" id="{8FB34B5A-FEB2-48E8-82BE-DC7D704936BD}"/>
                </a:ext>
              </a:extLst>
            </p:cNvPr>
            <p:cNvSpPr txBox="1"/>
            <p:nvPr/>
          </p:nvSpPr>
          <p:spPr>
            <a:xfrm>
              <a:off x="5557284" y="3586713"/>
              <a:ext cx="3236596" cy="523220"/>
            </a:xfrm>
            <a:prstGeom prst="rect">
              <a:avLst/>
            </a:prstGeom>
            <a:noFill/>
          </p:spPr>
          <p:txBody>
            <a:bodyPr wrap="square" rtlCol="0">
              <a:spAutoFit/>
            </a:bodyPr>
            <a:lstStyle/>
            <a:p>
              <a:r>
                <a:rPr lang="en-US" dirty="0">
                  <a:latin typeface="+mn-lt"/>
                </a:rPr>
                <a:t>linkedin.com/in/andrewchanthaphone/</a:t>
              </a:r>
            </a:p>
          </p:txBody>
        </p:sp>
        <p:sp>
          <p:nvSpPr>
            <p:cNvPr id="45" name="Shape 4827">
              <a:extLst>
                <a:ext uri="{FF2B5EF4-FFF2-40B4-BE49-F238E27FC236}">
                  <a16:creationId xmlns:a16="http://schemas.microsoft.com/office/drawing/2014/main" id="{D84204E0-2693-47B1-8D2E-907DAB683184}"/>
                </a:ext>
              </a:extLst>
            </p:cNvPr>
            <p:cNvSpPr/>
            <p:nvPr/>
          </p:nvSpPr>
          <p:spPr>
            <a:xfrm>
              <a:off x="4977659" y="4123742"/>
              <a:ext cx="427553" cy="490266"/>
            </a:xfrm>
            <a:custGeom>
              <a:avLst/>
              <a:gdLst/>
              <a:ahLst/>
              <a:cxnLst/>
              <a:rect l="0" t="0" r="0" b="0"/>
              <a:pathLst>
                <a:path w="120000" h="120000" extrusionOk="0">
                  <a:moveTo>
                    <a:pt x="60000" y="114544"/>
                  </a:moveTo>
                  <a:cubicBezTo>
                    <a:pt x="29872" y="114544"/>
                    <a:pt x="5455" y="90127"/>
                    <a:pt x="5455" y="60000"/>
                  </a:cubicBezTo>
                  <a:cubicBezTo>
                    <a:pt x="5455" y="29877"/>
                    <a:pt x="29872" y="5455"/>
                    <a:pt x="60000" y="5455"/>
                  </a:cubicBezTo>
                  <a:cubicBezTo>
                    <a:pt x="90127" y="5455"/>
                    <a:pt x="114544" y="29877"/>
                    <a:pt x="114544" y="60000"/>
                  </a:cubicBezTo>
                  <a:cubicBezTo>
                    <a:pt x="114544" y="90127"/>
                    <a:pt x="90127" y="114544"/>
                    <a:pt x="60000" y="114544"/>
                  </a:cubicBezTo>
                  <a:moveTo>
                    <a:pt x="60000" y="0"/>
                  </a:moveTo>
                  <a:cubicBezTo>
                    <a:pt x="26861" y="0"/>
                    <a:pt x="0" y="26861"/>
                    <a:pt x="0" y="60000"/>
                  </a:cubicBezTo>
                  <a:cubicBezTo>
                    <a:pt x="0" y="93138"/>
                    <a:pt x="26861" y="120000"/>
                    <a:pt x="60000" y="120000"/>
                  </a:cubicBezTo>
                  <a:cubicBezTo>
                    <a:pt x="93138" y="120000"/>
                    <a:pt x="120000" y="93138"/>
                    <a:pt x="120000" y="60000"/>
                  </a:cubicBezTo>
                  <a:cubicBezTo>
                    <a:pt x="120000" y="26861"/>
                    <a:pt x="93138" y="0"/>
                    <a:pt x="60000" y="0"/>
                  </a:cubicBezTo>
                  <a:moveTo>
                    <a:pt x="88494" y="38988"/>
                  </a:moveTo>
                  <a:cubicBezTo>
                    <a:pt x="86327" y="40255"/>
                    <a:pt x="83933" y="41172"/>
                    <a:pt x="81388" y="41666"/>
                  </a:cubicBezTo>
                  <a:cubicBezTo>
                    <a:pt x="79344" y="39522"/>
                    <a:pt x="76438" y="38188"/>
                    <a:pt x="73216" y="38188"/>
                  </a:cubicBezTo>
                  <a:cubicBezTo>
                    <a:pt x="67038" y="38188"/>
                    <a:pt x="62027" y="43122"/>
                    <a:pt x="62027" y="49200"/>
                  </a:cubicBezTo>
                  <a:cubicBezTo>
                    <a:pt x="62027" y="50061"/>
                    <a:pt x="62127" y="50900"/>
                    <a:pt x="62316" y="51711"/>
                  </a:cubicBezTo>
                  <a:cubicBezTo>
                    <a:pt x="53016" y="51250"/>
                    <a:pt x="44772" y="46866"/>
                    <a:pt x="39250" y="40200"/>
                  </a:cubicBezTo>
                  <a:cubicBezTo>
                    <a:pt x="38288" y="41833"/>
                    <a:pt x="37738" y="43716"/>
                    <a:pt x="37738" y="45738"/>
                  </a:cubicBezTo>
                  <a:cubicBezTo>
                    <a:pt x="37738" y="49561"/>
                    <a:pt x="39711" y="52933"/>
                    <a:pt x="42716" y="54905"/>
                  </a:cubicBezTo>
                  <a:cubicBezTo>
                    <a:pt x="40883" y="54850"/>
                    <a:pt x="39155" y="54355"/>
                    <a:pt x="37644" y="53527"/>
                  </a:cubicBezTo>
                  <a:cubicBezTo>
                    <a:pt x="37644" y="53577"/>
                    <a:pt x="37644" y="53616"/>
                    <a:pt x="37644" y="53666"/>
                  </a:cubicBezTo>
                  <a:cubicBezTo>
                    <a:pt x="37644" y="59005"/>
                    <a:pt x="41505" y="63455"/>
                    <a:pt x="46622" y="64466"/>
                  </a:cubicBezTo>
                  <a:cubicBezTo>
                    <a:pt x="45683" y="64722"/>
                    <a:pt x="44694" y="64850"/>
                    <a:pt x="43672" y="64850"/>
                  </a:cubicBezTo>
                  <a:cubicBezTo>
                    <a:pt x="42955" y="64850"/>
                    <a:pt x="42250" y="64783"/>
                    <a:pt x="41572" y="64655"/>
                  </a:cubicBezTo>
                  <a:cubicBezTo>
                    <a:pt x="42994" y="69033"/>
                    <a:pt x="47127" y="72216"/>
                    <a:pt x="52022" y="72305"/>
                  </a:cubicBezTo>
                  <a:cubicBezTo>
                    <a:pt x="48188" y="75261"/>
                    <a:pt x="43366" y="77016"/>
                    <a:pt x="38122" y="77016"/>
                  </a:cubicBezTo>
                  <a:cubicBezTo>
                    <a:pt x="37216" y="77016"/>
                    <a:pt x="36333" y="76972"/>
                    <a:pt x="35455" y="76872"/>
                  </a:cubicBezTo>
                  <a:cubicBezTo>
                    <a:pt x="40411" y="79988"/>
                    <a:pt x="46288" y="81816"/>
                    <a:pt x="52611" y="81816"/>
                  </a:cubicBezTo>
                  <a:cubicBezTo>
                    <a:pt x="73194" y="81816"/>
                    <a:pt x="84450" y="65033"/>
                    <a:pt x="84450" y="50477"/>
                  </a:cubicBezTo>
                  <a:cubicBezTo>
                    <a:pt x="84450" y="50000"/>
                    <a:pt x="84438" y="49527"/>
                    <a:pt x="84416" y="49055"/>
                  </a:cubicBezTo>
                  <a:cubicBezTo>
                    <a:pt x="86600" y="47500"/>
                    <a:pt x="88500" y="45561"/>
                    <a:pt x="90000" y="43355"/>
                  </a:cubicBezTo>
                  <a:cubicBezTo>
                    <a:pt x="87994" y="44227"/>
                    <a:pt x="85838" y="44816"/>
                    <a:pt x="83572" y="45083"/>
                  </a:cubicBezTo>
                  <a:cubicBezTo>
                    <a:pt x="85883" y="43722"/>
                    <a:pt x="87655" y="41566"/>
                    <a:pt x="88494" y="38988"/>
                  </a:cubicBezTo>
                </a:path>
              </a:pathLst>
            </a:custGeom>
            <a:solidFill>
              <a:srgbClr val="00B0F0"/>
            </a:solidFill>
            <a:ln>
              <a:noFill/>
            </a:ln>
          </p:spPr>
          <p:txBody>
            <a:bodyPr lIns="19038" tIns="19038" rIns="19038" bIns="1903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chemeClr val="bg1">
                    <a:lumMod val="75000"/>
                  </a:schemeClr>
                </a:solidFill>
                <a:effectLst/>
                <a:uLnTx/>
                <a:uFillTx/>
                <a:latin typeface="Calibri" panose="020F0502020204030204" pitchFamily="34" charset="0"/>
                <a:ea typeface="Lato"/>
                <a:cs typeface="Calibri" panose="020F0502020204030204" pitchFamily="34" charset="0"/>
                <a:sym typeface="Lato"/>
              </a:endParaRPr>
            </a:p>
          </p:txBody>
        </p:sp>
        <p:sp>
          <p:nvSpPr>
            <p:cNvPr id="46" name="TextBox 45">
              <a:extLst>
                <a:ext uri="{FF2B5EF4-FFF2-40B4-BE49-F238E27FC236}">
                  <a16:creationId xmlns:a16="http://schemas.microsoft.com/office/drawing/2014/main" id="{BE2FD0F5-C74C-4D71-96ED-4BCF2F345C6C}"/>
                </a:ext>
              </a:extLst>
            </p:cNvPr>
            <p:cNvSpPr txBox="1"/>
            <p:nvPr/>
          </p:nvSpPr>
          <p:spPr>
            <a:xfrm>
              <a:off x="5557284" y="4235298"/>
              <a:ext cx="3236596" cy="307777"/>
            </a:xfrm>
            <a:prstGeom prst="rect">
              <a:avLst/>
            </a:prstGeom>
            <a:noFill/>
          </p:spPr>
          <p:txBody>
            <a:bodyPr wrap="square" rtlCol="0">
              <a:spAutoFit/>
            </a:bodyPr>
            <a:lstStyle/>
            <a:p>
              <a:r>
                <a:rPr lang="en-US" dirty="0">
                  <a:latin typeface="+mn-lt"/>
                </a:rPr>
                <a:t>@andrewlax3</a:t>
              </a:r>
            </a:p>
          </p:txBody>
        </p:sp>
      </p:grpSp>
    </p:spTree>
    <p:extLst>
      <p:ext uri="{BB962C8B-B14F-4D97-AF65-F5344CB8AC3E}">
        <p14:creationId xmlns:p14="http://schemas.microsoft.com/office/powerpoint/2010/main" val="349682492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14:presetBounceEnd="43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43000">
                                          <p:cBhvr additive="base">
                                            <p:cTn id="17" dur="1000" fill="hold"/>
                                            <p:tgtEl>
                                              <p:spTgt spid="7"/>
                                            </p:tgtEl>
                                            <p:attrNameLst>
                                              <p:attrName>ppt_x</p:attrName>
                                            </p:attrNameLst>
                                          </p:cBhvr>
                                          <p:tavLst>
                                            <p:tav tm="0">
                                              <p:val>
                                                <p:strVal val="0-#ppt_w/2"/>
                                              </p:val>
                                            </p:tav>
                                            <p:tav tm="100000">
                                              <p:val>
                                                <p:strVal val="#ppt_x"/>
                                              </p:val>
                                            </p:tav>
                                          </p:tavLst>
                                        </p:anim>
                                        <p:anim calcmode="lin" valueType="num" p14:bounceEnd="43000">
                                          <p:cBhvr additive="base">
                                            <p:cTn id="18" dur="10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8" decel="57000" fill="hold" grpId="0" nodeType="withEffect">
                                      <p:stCondLst>
                                        <p:cond delay="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000" fill="hold"/>
                                            <p:tgtEl>
                                              <p:spTgt spid="16"/>
                                            </p:tgtEl>
                                            <p:attrNameLst>
                                              <p:attrName>ppt_x</p:attrName>
                                            </p:attrNameLst>
                                          </p:cBhvr>
                                          <p:tavLst>
                                            <p:tav tm="0">
                                              <p:val>
                                                <p:strVal val="0-#ppt_w/2"/>
                                              </p:val>
                                            </p:tav>
                                            <p:tav tm="100000">
                                              <p:val>
                                                <p:strVal val="#ppt_x"/>
                                              </p:val>
                                            </p:tav>
                                          </p:tavLst>
                                        </p:anim>
                                        <p:anim calcmode="lin" valueType="num">
                                          <p:cBhvr additive="base">
                                            <p:cTn id="22"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0-#ppt_w/2"/>
                                              </p:val>
                                            </p:tav>
                                            <p:tav tm="100000">
                                              <p:val>
                                                <p:strVal val="#ppt_x"/>
                                              </p:val>
                                            </p:tav>
                                          </p:tavLst>
                                        </p:anim>
                                        <p:anim calcmode="lin" valueType="num">
                                          <p:cBhvr additive="base">
                                            <p:cTn id="18" dur="10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8" decel="57000" fill="hold" grpId="0" nodeType="withEffect">
                                      <p:stCondLst>
                                        <p:cond delay="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000" fill="hold"/>
                                            <p:tgtEl>
                                              <p:spTgt spid="16"/>
                                            </p:tgtEl>
                                            <p:attrNameLst>
                                              <p:attrName>ppt_x</p:attrName>
                                            </p:attrNameLst>
                                          </p:cBhvr>
                                          <p:tavLst>
                                            <p:tav tm="0">
                                              <p:val>
                                                <p:strVal val="0-#ppt_w/2"/>
                                              </p:val>
                                            </p:tav>
                                            <p:tav tm="100000">
                                              <p:val>
                                                <p:strVal val="#ppt_x"/>
                                              </p:val>
                                            </p:tav>
                                          </p:tavLst>
                                        </p:anim>
                                        <p:anim calcmode="lin" valueType="num">
                                          <p:cBhvr additive="base">
                                            <p:cTn id="22"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81"/>
        <p:cNvGrpSpPr/>
        <p:nvPr/>
      </p:nvGrpSpPr>
      <p:grpSpPr>
        <a:xfrm>
          <a:off x="0" y="0"/>
          <a:ext cx="0" cy="0"/>
          <a:chOff x="0" y="0"/>
          <a:chExt cx="0" cy="0"/>
        </a:xfrm>
      </p:grpSpPr>
      <p:pic>
        <p:nvPicPr>
          <p:cNvPr id="1026" name="Picture 2">
            <a:extLst>
              <a:ext uri="{FF2B5EF4-FFF2-40B4-BE49-F238E27FC236}">
                <a16:creationId xmlns:a16="http://schemas.microsoft.com/office/drawing/2014/main" id="{53F1CBB2-9E5D-4C0D-98D4-1B4225DB8C2D}"/>
              </a:ext>
            </a:extLst>
          </p:cNvPr>
          <p:cNvPicPr>
            <a:picLocks noChangeAspect="1" noChangeArrowheads="1"/>
          </p:cNvPicPr>
          <p:nvPr/>
        </p:nvPicPr>
        <p:blipFill rotWithShape="1">
          <a:blip r:embed="rId4">
            <a:duotone>
              <a:prstClr val="black"/>
              <a:schemeClr val="bg1">
                <a:tint val="45000"/>
                <a:satMod val="400000"/>
              </a:schemeClr>
            </a:duotone>
            <a:alphaModFix amt="15000"/>
            <a:extLst>
              <a:ext uri="{28A0092B-C50C-407E-A947-70E740481C1C}">
                <a14:useLocalDpi xmlns:a14="http://schemas.microsoft.com/office/drawing/2010/main" val="0"/>
              </a:ext>
            </a:extLst>
          </a:blip>
          <a:srcRect l="15560" r="4886" b="1"/>
          <a:stretch/>
        </p:blipFill>
        <p:spPr bwMode="auto">
          <a:xfrm>
            <a:off x="0" y="284341"/>
            <a:ext cx="9143980" cy="5143490"/>
          </a:xfrm>
          <a:prstGeom prst="rect">
            <a:avLst/>
          </a:prstGeom>
          <a:noFill/>
          <a:extLst>
            <a:ext uri="{909E8E84-426E-40DD-AFC4-6F175D3DCCD1}">
              <a14:hiddenFill xmlns:a14="http://schemas.microsoft.com/office/drawing/2010/main">
                <a:solidFill>
                  <a:srgbClr val="FFFFFF"/>
                </a:solidFill>
              </a14:hiddenFill>
            </a:ext>
          </a:extLst>
        </p:spPr>
      </p:pic>
      <p:sp>
        <p:nvSpPr>
          <p:cNvPr id="82" name="Google Shape;82;p17"/>
          <p:cNvSpPr txBox="1">
            <a:spLocks noGrp="1"/>
          </p:cNvSpPr>
          <p:nvPr>
            <p:ph type="title"/>
          </p:nvPr>
        </p:nvSpPr>
        <p:spPr>
          <a:xfrm>
            <a:off x="856059" y="457200"/>
            <a:ext cx="7429499" cy="1428750"/>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pPr>
            <a:r>
              <a:rPr lang="en-US" sz="3200" dirty="0"/>
              <a:t>What is Identity and Access Management (IAM)</a:t>
            </a:r>
          </a:p>
        </p:txBody>
      </p:sp>
      <p:sp>
        <p:nvSpPr>
          <p:cNvPr id="83" name="Google Shape;83;p17"/>
          <p:cNvSpPr txBox="1">
            <a:spLocks noGrp="1"/>
          </p:cNvSpPr>
          <p:nvPr>
            <p:ph type="body" idx="1"/>
          </p:nvPr>
        </p:nvSpPr>
        <p:spPr>
          <a:xfrm>
            <a:off x="932507" y="2000250"/>
            <a:ext cx="7353051" cy="1711672"/>
          </a:xfrm>
          <a:prstGeom prst="rect">
            <a:avLst/>
          </a:prstGeom>
          <a:solidFill>
            <a:srgbClr val="FFC000"/>
          </a:solidFill>
        </p:spPr>
        <p:txBody>
          <a:bodyPr spcFirstLastPara="1" vert="horz" lIns="91440" tIns="45720" rIns="91440" bIns="45720" rtlCol="0" anchor="ctr" anchorCtr="0">
            <a:normAutofit/>
          </a:bodyPr>
          <a:lstStyle/>
          <a:p>
            <a:pPr marL="114300" lvl="0" indent="0" defTabSz="457200">
              <a:spcBef>
                <a:spcPct val="20000"/>
              </a:spcBef>
              <a:spcAft>
                <a:spcPts val="600"/>
              </a:spcAft>
              <a:buSzPct val="100000"/>
              <a:buNone/>
            </a:pPr>
            <a:r>
              <a:rPr lang="en-US" sz="1800" b="1" dirty="0">
                <a:solidFill>
                  <a:schemeClr val="bg1"/>
                </a:solidFill>
              </a:rPr>
              <a:t>Gartner defines IAM as:</a:t>
            </a:r>
          </a:p>
          <a:p>
            <a:pPr marL="596900" lvl="1" indent="0" defTabSz="457200">
              <a:spcBef>
                <a:spcPct val="20000"/>
              </a:spcBef>
              <a:spcAft>
                <a:spcPts val="600"/>
              </a:spcAft>
              <a:buSzPct val="100000"/>
              <a:buNone/>
            </a:pPr>
            <a:r>
              <a:rPr lang="en-US" sz="1800" b="1" dirty="0">
                <a:solidFill>
                  <a:schemeClr val="bg1"/>
                </a:solidFill>
              </a:rPr>
              <a:t>the discipline that enables the right individuals to access the right resources at the right times for the right reasons</a:t>
            </a:r>
          </a:p>
          <a:p>
            <a:pPr marL="0" lvl="0" indent="0" defTabSz="457200">
              <a:spcBef>
                <a:spcPct val="20000"/>
              </a:spcBef>
              <a:spcAft>
                <a:spcPts val="600"/>
              </a:spcAft>
              <a:buSzPct val="100000"/>
              <a:buFont typeface="Arial"/>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3">
                                            <p:bg/>
                                          </p:spTgt>
                                        </p:tgtEl>
                                        <p:attrNameLst>
                                          <p:attrName>style.visibility</p:attrName>
                                        </p:attrNameLst>
                                      </p:cBhvr>
                                      <p:to>
                                        <p:strVal val="visible"/>
                                      </p:to>
                                    </p:set>
                                    <p:animEffect transition="in" filter="barn(inVertical)">
                                      <p:cBhvr>
                                        <p:cTn id="12" dur="500"/>
                                        <p:tgtEl>
                                          <p:spTgt spid="8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3">
                                            <p:txEl>
                                              <p:pRg st="0" end="0"/>
                                            </p:txEl>
                                          </p:spTgt>
                                        </p:tgtEl>
                                        <p:attrNameLst>
                                          <p:attrName>style.visibility</p:attrName>
                                        </p:attrNameLst>
                                      </p:cBhvr>
                                      <p:to>
                                        <p:strVal val="visible"/>
                                      </p:to>
                                    </p:set>
                                    <p:animEffect transition="in" filter="barn(inVertical)">
                                      <p:cBhvr>
                                        <p:cTn id="17" dur="500"/>
                                        <p:tgtEl>
                                          <p:spTgt spid="83">
                                            <p:txEl>
                                              <p:pRg st="0" end="0"/>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3">
                                            <p:txEl>
                                              <p:pRg st="1" end="1"/>
                                            </p:txEl>
                                          </p:spTgt>
                                        </p:tgtEl>
                                        <p:attrNameLst>
                                          <p:attrName>style.visibility</p:attrName>
                                        </p:attrNameLst>
                                      </p:cBhvr>
                                      <p:to>
                                        <p:strVal val="visible"/>
                                      </p:to>
                                    </p:set>
                                    <p:animEffect transition="in" filter="barn(inVertical)">
                                      <p:cBhvr>
                                        <p:cTn id="20" dur="500"/>
                                        <p:tgtEl>
                                          <p:spTgt spid="83">
                                            <p:txEl>
                                              <p:pRg st="1" end="1"/>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barn(inVertical)">
                                      <p:cBhvr>
                                        <p:cTn id="2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7" name="Rounded Rectangle 9">
            <a:extLst>
              <a:ext uri="{FF2B5EF4-FFF2-40B4-BE49-F238E27FC236}">
                <a16:creationId xmlns:a16="http://schemas.microsoft.com/office/drawing/2014/main" id="{BCA2EB72-13DC-4DC6-B461-3B036C55B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482600"/>
            <a:ext cx="8178799" cy="4178299"/>
          </a:xfrm>
          <a:prstGeom prst="roundRect">
            <a:avLst>
              <a:gd name="adj" fmla="val 2627"/>
            </a:avLst>
          </a:prstGeom>
          <a:solidFill>
            <a:schemeClr val="bg2">
              <a:lumMod val="75000"/>
            </a:schemeClr>
          </a:solidFill>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1E8D53-0848-49A0-B67C-7118C55C3E26}"/>
              </a:ext>
            </a:extLst>
          </p:cNvPr>
          <p:cNvSpPr>
            <a:spLocks noGrp="1"/>
          </p:cNvSpPr>
          <p:nvPr>
            <p:ph type="title"/>
          </p:nvPr>
        </p:nvSpPr>
        <p:spPr>
          <a:xfrm>
            <a:off x="856059" y="723899"/>
            <a:ext cx="4556664" cy="3688556"/>
          </a:xfrm>
        </p:spPr>
        <p:txBody>
          <a:bodyPr vert="horz" lIns="91440" tIns="45720" rIns="91440" bIns="45720" rtlCol="0" anchor="ctr">
            <a:normAutofit/>
          </a:bodyPr>
          <a:lstStyle/>
          <a:p>
            <a:pPr algn="r" defTabSz="457200">
              <a:spcBef>
                <a:spcPct val="0"/>
              </a:spcBef>
            </a:pPr>
            <a:r>
              <a:rPr lang="en-US" sz="4100">
                <a:effectLst>
                  <a:glow rad="38100">
                    <a:schemeClr val="bg1">
                      <a:lumMod val="65000"/>
                      <a:lumOff val="35000"/>
                      <a:alpha val="50000"/>
                    </a:schemeClr>
                  </a:glow>
                  <a:outerShdw blurRad="28575" dist="31750" dir="13200000" algn="tl" rotWithShape="0">
                    <a:srgbClr val="000000">
                      <a:alpha val="25000"/>
                    </a:srgbClr>
                  </a:outerShdw>
                </a:effectLst>
              </a:rPr>
              <a:t>Authentication</a:t>
            </a:r>
          </a:p>
        </p:txBody>
      </p:sp>
      <p:cxnSp>
        <p:nvCxnSpPr>
          <p:cNvPr id="9" name="Straight Connector 8">
            <a:extLst>
              <a:ext uri="{FF2B5EF4-FFF2-40B4-BE49-F238E27FC236}">
                <a16:creationId xmlns:a16="http://schemas.microsoft.com/office/drawing/2014/main" id="{C8F75BF3-096E-451E-A222-96A7F09468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4024" y="1508760"/>
            <a:ext cx="0" cy="212598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203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Header"/>
          <p:cNvSpPr txBox="1">
            <a:spLocks noGrp="1"/>
          </p:cNvSpPr>
          <p:nvPr>
            <p:ph type="title"/>
          </p:nvPr>
        </p:nvSpPr>
        <p:spPr>
          <a:xfrm>
            <a:off x="311700" y="445025"/>
            <a:ext cx="8694756" cy="60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Authentication</a:t>
            </a:r>
            <a:endParaRPr dirty="0"/>
          </a:p>
        </p:txBody>
      </p:sp>
      <p:grpSp>
        <p:nvGrpSpPr>
          <p:cNvPr id="3" name="Authenication Question">
            <a:extLst>
              <a:ext uri="{FF2B5EF4-FFF2-40B4-BE49-F238E27FC236}">
                <a16:creationId xmlns:a16="http://schemas.microsoft.com/office/drawing/2014/main" id="{79C24ED8-C341-4D26-9D73-D1E1DD773A11}"/>
              </a:ext>
            </a:extLst>
          </p:cNvPr>
          <p:cNvGrpSpPr/>
          <p:nvPr/>
        </p:nvGrpSpPr>
        <p:grpSpPr>
          <a:xfrm>
            <a:off x="1830749" y="1534012"/>
            <a:ext cx="5625106" cy="1902607"/>
            <a:chOff x="411126" y="1139899"/>
            <a:chExt cx="4237968" cy="1219200"/>
          </a:xfrm>
        </p:grpSpPr>
        <p:pic>
          <p:nvPicPr>
            <p:cNvPr id="2050" name="Picture 2">
              <a:extLst>
                <a:ext uri="{FF2B5EF4-FFF2-40B4-BE49-F238E27FC236}">
                  <a16:creationId xmlns:a16="http://schemas.microsoft.com/office/drawing/2014/main" id="{99EA5F3A-E086-4C2F-B73C-F495173BC2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26" y="1139899"/>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59F74AE-57BE-42E4-BFF5-397684080010}"/>
                </a:ext>
              </a:extLst>
            </p:cNvPr>
            <p:cNvSpPr txBox="1"/>
            <p:nvPr/>
          </p:nvSpPr>
          <p:spPr>
            <a:xfrm>
              <a:off x="1827922" y="1512829"/>
              <a:ext cx="2821172" cy="236670"/>
            </a:xfrm>
            <a:prstGeom prst="rect">
              <a:avLst/>
            </a:prstGeom>
            <a:noFill/>
          </p:spPr>
          <p:txBody>
            <a:bodyPr wrap="square" rtlCol="0">
              <a:spAutoFit/>
            </a:bodyPr>
            <a:lstStyle/>
            <a:p>
              <a:r>
                <a:rPr lang="en-US" sz="1800" b="1" u="sng" dirty="0">
                  <a:solidFill>
                    <a:schemeClr val="tx1">
                      <a:lumMod val="95000"/>
                    </a:schemeClr>
                  </a:solidFill>
                </a:rPr>
                <a:t>How do you prove who you are?</a:t>
              </a:r>
            </a:p>
          </p:txBody>
        </p:sp>
      </p:grpSp>
      <p:pic>
        <p:nvPicPr>
          <p:cNvPr id="2052" name="Username Password">
            <a:extLst>
              <a:ext uri="{FF2B5EF4-FFF2-40B4-BE49-F238E27FC236}">
                <a16:creationId xmlns:a16="http://schemas.microsoft.com/office/drawing/2014/main" id="{520D7E2A-C1F4-410D-84FC-FEA23E269B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4474" y="1017725"/>
            <a:ext cx="4524556" cy="33934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Biometrics">
            <a:extLst>
              <a:ext uri="{FF2B5EF4-FFF2-40B4-BE49-F238E27FC236}">
                <a16:creationId xmlns:a16="http://schemas.microsoft.com/office/drawing/2014/main" id="{C454E856-01C9-4CA8-8B7B-9E6EEC66A3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4620" y="1336613"/>
            <a:ext cx="3990930" cy="2755642"/>
          </a:xfrm>
          <a:prstGeom prst="roundRect">
            <a:avLst/>
          </a:prstGeom>
          <a:noFill/>
          <a:extLst>
            <a:ext uri="{909E8E84-426E-40DD-AFC4-6F175D3DCCD1}">
              <a14:hiddenFill xmlns:a14="http://schemas.microsoft.com/office/drawing/2010/main">
                <a:solidFill>
                  <a:srgbClr val="FFFFFF"/>
                </a:solidFill>
              </a14:hiddenFill>
            </a:ext>
          </a:extLst>
        </p:spPr>
      </p:pic>
      <p:pic>
        <p:nvPicPr>
          <p:cNvPr id="2056" name="Yubikey">
            <a:extLst>
              <a:ext uri="{FF2B5EF4-FFF2-40B4-BE49-F238E27FC236}">
                <a16:creationId xmlns:a16="http://schemas.microsoft.com/office/drawing/2014/main" id="{DC91ECB4-741D-4D28-9639-CCE89D4FF2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2973" y="1336613"/>
            <a:ext cx="2652774" cy="2652774"/>
          </a:xfrm>
          <a:prstGeom prst="rect">
            <a:avLst/>
          </a:prstGeom>
          <a:noFill/>
          <a:extLst>
            <a:ext uri="{909E8E84-426E-40DD-AFC4-6F175D3DCCD1}">
              <a14:hiddenFill xmlns:a14="http://schemas.microsoft.com/office/drawing/2010/main">
                <a:solidFill>
                  <a:srgbClr val="FFFFFF"/>
                </a:solidFill>
              </a14:hiddenFill>
            </a:ext>
          </a:extLst>
        </p:spPr>
      </p:pic>
      <p:pic>
        <p:nvPicPr>
          <p:cNvPr id="2058" name="RSA">
            <a:extLst>
              <a:ext uri="{FF2B5EF4-FFF2-40B4-BE49-F238E27FC236}">
                <a16:creationId xmlns:a16="http://schemas.microsoft.com/office/drawing/2014/main" id="{B853BAE3-EAD1-4D57-ADCE-9A1C1D3B19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1745" y="2054589"/>
            <a:ext cx="2768268" cy="1216821"/>
          </a:xfrm>
          <a:prstGeom prst="roundRect">
            <a:avLst/>
          </a:prstGeom>
          <a:noFill/>
          <a:extLst>
            <a:ext uri="{909E8E84-426E-40DD-AFC4-6F175D3DCCD1}">
              <a14:hiddenFill xmlns:a14="http://schemas.microsoft.com/office/drawing/2010/main">
                <a:solidFill>
                  <a:srgbClr val="FFFFFF"/>
                </a:solidFill>
              </a14:hiddenFill>
            </a:ext>
          </a:extLst>
        </p:spPr>
      </p:pic>
      <p:pic>
        <p:nvPicPr>
          <p:cNvPr id="2060" name="google app">
            <a:extLst>
              <a:ext uri="{FF2B5EF4-FFF2-40B4-BE49-F238E27FC236}">
                <a16:creationId xmlns:a16="http://schemas.microsoft.com/office/drawing/2014/main" id="{D23FD7EE-938F-48AE-AF76-2163BB93DE0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8647" r="10689" b="7815"/>
          <a:stretch/>
        </p:blipFill>
        <p:spPr bwMode="auto">
          <a:xfrm>
            <a:off x="4125854" y="2139560"/>
            <a:ext cx="2084029" cy="1986215"/>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90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nodeType="clickEffect">
                                  <p:stCondLst>
                                    <p:cond delay="0"/>
                                  </p:stCondLst>
                                  <p:childTnLst>
                                    <p:animEffect transition="out" filter="barn(inVertic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barn(inVertical)">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nodeType="clickEffect">
                                  <p:stCondLst>
                                    <p:cond delay="0"/>
                                  </p:stCondLst>
                                  <p:childTnLst>
                                    <p:animEffect transition="out" filter="barn(inVertical)">
                                      <p:cBhvr>
                                        <p:cTn id="26" dur="500"/>
                                        <p:tgtEl>
                                          <p:spTgt spid="2052"/>
                                        </p:tgtEl>
                                      </p:cBhvr>
                                    </p:animEffect>
                                    <p:set>
                                      <p:cBhvr>
                                        <p:cTn id="27" dur="1" fill="hold">
                                          <p:stCondLst>
                                            <p:cond delay="499"/>
                                          </p:stCondLst>
                                        </p:cTn>
                                        <p:tgtEl>
                                          <p:spTgt spid="205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54"/>
                                        </p:tgtEl>
                                        <p:attrNameLst>
                                          <p:attrName>style.visibility</p:attrName>
                                        </p:attrNameLst>
                                      </p:cBhvr>
                                      <p:to>
                                        <p:strVal val="visible"/>
                                      </p:to>
                                    </p:set>
                                    <p:animEffect transition="in" filter="barn(inVertical)">
                                      <p:cBhvr>
                                        <p:cTn id="32" dur="500"/>
                                        <p:tgtEl>
                                          <p:spTgt spid="205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xit" presetSubtype="21" fill="hold" nodeType="clickEffect">
                                  <p:stCondLst>
                                    <p:cond delay="0"/>
                                  </p:stCondLst>
                                  <p:childTnLst>
                                    <p:animEffect transition="out" filter="barn(inVertical)">
                                      <p:cBhvr>
                                        <p:cTn id="36" dur="500"/>
                                        <p:tgtEl>
                                          <p:spTgt spid="2054"/>
                                        </p:tgtEl>
                                      </p:cBhvr>
                                    </p:animEffect>
                                    <p:set>
                                      <p:cBhvr>
                                        <p:cTn id="37" dur="1" fill="hold">
                                          <p:stCondLst>
                                            <p:cond delay="499"/>
                                          </p:stCondLst>
                                        </p:cTn>
                                        <p:tgtEl>
                                          <p:spTgt spid="205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056"/>
                                        </p:tgtEl>
                                        <p:attrNameLst>
                                          <p:attrName>style.visibility</p:attrName>
                                        </p:attrNameLst>
                                      </p:cBhvr>
                                      <p:to>
                                        <p:strVal val="visible"/>
                                      </p:to>
                                    </p:set>
                                    <p:animEffect transition="in" filter="barn(inVertical)">
                                      <p:cBhvr>
                                        <p:cTn id="42" dur="500"/>
                                        <p:tgtEl>
                                          <p:spTgt spid="205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xit" presetSubtype="21" fill="hold" nodeType="clickEffect">
                                  <p:stCondLst>
                                    <p:cond delay="0"/>
                                  </p:stCondLst>
                                  <p:childTnLst>
                                    <p:animEffect transition="out" filter="barn(inVertical)">
                                      <p:cBhvr>
                                        <p:cTn id="46" dur="500"/>
                                        <p:tgtEl>
                                          <p:spTgt spid="2056"/>
                                        </p:tgtEl>
                                      </p:cBhvr>
                                    </p:animEffect>
                                    <p:set>
                                      <p:cBhvr>
                                        <p:cTn id="47" dur="1" fill="hold">
                                          <p:stCondLst>
                                            <p:cond delay="499"/>
                                          </p:stCondLst>
                                        </p:cTn>
                                        <p:tgtEl>
                                          <p:spTgt spid="205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058"/>
                                        </p:tgtEl>
                                        <p:attrNameLst>
                                          <p:attrName>style.visibility</p:attrName>
                                        </p:attrNameLst>
                                      </p:cBhvr>
                                      <p:to>
                                        <p:strVal val="visible"/>
                                      </p:to>
                                    </p:set>
                                    <p:animEffect transition="in" filter="wipe(down)">
                                      <p:cBhvr>
                                        <p:cTn id="52" dur="500"/>
                                        <p:tgtEl>
                                          <p:spTgt spid="2058"/>
                                        </p:tgtEl>
                                      </p:cBhvr>
                                    </p:animEffect>
                                  </p:childTnLst>
                                </p:cTn>
                              </p:par>
                              <p:par>
                                <p:cTn id="53" presetID="22" presetClass="entr" presetSubtype="4" fill="hold" nodeType="withEffect">
                                  <p:stCondLst>
                                    <p:cond delay="0"/>
                                  </p:stCondLst>
                                  <p:childTnLst>
                                    <p:set>
                                      <p:cBhvr>
                                        <p:cTn id="54" dur="1" fill="hold">
                                          <p:stCondLst>
                                            <p:cond delay="0"/>
                                          </p:stCondLst>
                                        </p:cTn>
                                        <p:tgtEl>
                                          <p:spTgt spid="2060"/>
                                        </p:tgtEl>
                                        <p:attrNameLst>
                                          <p:attrName>style.visibility</p:attrName>
                                        </p:attrNameLst>
                                      </p:cBhvr>
                                      <p:to>
                                        <p:strVal val="visible"/>
                                      </p:to>
                                    </p:set>
                                    <p:animEffect transition="in" filter="wipe(down)">
                                      <p:cBhvr>
                                        <p:cTn id="55" dur="500"/>
                                        <p:tgtEl>
                                          <p:spTgt spid="206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xit" presetSubtype="21" fill="hold" nodeType="clickEffect">
                                  <p:stCondLst>
                                    <p:cond delay="0"/>
                                  </p:stCondLst>
                                  <p:childTnLst>
                                    <p:animEffect transition="out" filter="barn(inVertical)">
                                      <p:cBhvr>
                                        <p:cTn id="59" dur="500"/>
                                        <p:tgtEl>
                                          <p:spTgt spid="2058"/>
                                        </p:tgtEl>
                                      </p:cBhvr>
                                    </p:animEffect>
                                    <p:set>
                                      <p:cBhvr>
                                        <p:cTn id="60" dur="1" fill="hold">
                                          <p:stCondLst>
                                            <p:cond delay="499"/>
                                          </p:stCondLst>
                                        </p:cTn>
                                        <p:tgtEl>
                                          <p:spTgt spid="2058"/>
                                        </p:tgtEl>
                                        <p:attrNameLst>
                                          <p:attrName>style.visibility</p:attrName>
                                        </p:attrNameLst>
                                      </p:cBhvr>
                                      <p:to>
                                        <p:strVal val="hidden"/>
                                      </p:to>
                                    </p:set>
                                  </p:childTnLst>
                                </p:cTn>
                              </p:par>
                              <p:par>
                                <p:cTn id="61" presetID="16" presetClass="exit" presetSubtype="21" fill="hold" nodeType="withEffect">
                                  <p:stCondLst>
                                    <p:cond delay="0"/>
                                  </p:stCondLst>
                                  <p:childTnLst>
                                    <p:animEffect transition="out" filter="barn(inVertical)">
                                      <p:cBhvr>
                                        <p:cTn id="62" dur="500"/>
                                        <p:tgtEl>
                                          <p:spTgt spid="2060"/>
                                        </p:tgtEl>
                                      </p:cBhvr>
                                    </p:animEffect>
                                    <p:set>
                                      <p:cBhvr>
                                        <p:cTn id="63" dur="1" fill="hold">
                                          <p:stCondLst>
                                            <p:cond delay="499"/>
                                          </p:stCondLst>
                                        </p:cTn>
                                        <p:tgtEl>
                                          <p:spTgt spid="20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7" name="Rounded Rectangle 9">
            <a:extLst>
              <a:ext uri="{FF2B5EF4-FFF2-40B4-BE49-F238E27FC236}">
                <a16:creationId xmlns:a16="http://schemas.microsoft.com/office/drawing/2014/main" id="{BCA2EB72-13DC-4DC6-B461-3B036C55B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482600"/>
            <a:ext cx="8178799" cy="4178299"/>
          </a:xfrm>
          <a:prstGeom prst="roundRect">
            <a:avLst>
              <a:gd name="adj" fmla="val 2627"/>
            </a:avLst>
          </a:prstGeom>
          <a:solidFill>
            <a:schemeClr val="bg2">
              <a:lumMod val="75000"/>
            </a:schemeClr>
          </a:solidFill>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1E8D53-0848-49A0-B67C-7118C55C3E26}"/>
              </a:ext>
            </a:extLst>
          </p:cNvPr>
          <p:cNvSpPr>
            <a:spLocks noGrp="1"/>
          </p:cNvSpPr>
          <p:nvPr>
            <p:ph type="title"/>
          </p:nvPr>
        </p:nvSpPr>
        <p:spPr>
          <a:xfrm>
            <a:off x="856059" y="723899"/>
            <a:ext cx="4556664" cy="3688556"/>
          </a:xfrm>
        </p:spPr>
        <p:txBody>
          <a:bodyPr vert="horz" lIns="91440" tIns="45720" rIns="91440" bIns="45720" rtlCol="0" anchor="ctr">
            <a:normAutofit/>
          </a:bodyPr>
          <a:lstStyle/>
          <a:p>
            <a:pPr algn="r" defTabSz="457200">
              <a:spcBef>
                <a:spcPct val="0"/>
              </a:spcBef>
            </a:pPr>
            <a:r>
              <a:rPr lang="en-US" sz="4100">
                <a:effectLst>
                  <a:glow rad="38100">
                    <a:schemeClr val="bg1">
                      <a:lumMod val="65000"/>
                      <a:lumOff val="35000"/>
                      <a:alpha val="50000"/>
                    </a:schemeClr>
                  </a:glow>
                  <a:outerShdw blurRad="28575" dist="31750" dir="13200000" algn="tl" rotWithShape="0">
                    <a:srgbClr val="000000">
                      <a:alpha val="25000"/>
                    </a:srgbClr>
                  </a:outerShdw>
                </a:effectLst>
              </a:rPr>
              <a:t>Authorization</a:t>
            </a:r>
          </a:p>
        </p:txBody>
      </p:sp>
      <p:cxnSp>
        <p:nvCxnSpPr>
          <p:cNvPr id="9" name="Straight Connector 8">
            <a:extLst>
              <a:ext uri="{FF2B5EF4-FFF2-40B4-BE49-F238E27FC236}">
                <a16:creationId xmlns:a16="http://schemas.microsoft.com/office/drawing/2014/main" id="{C8F75BF3-096E-451E-A222-96A7F09468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4024" y="1508760"/>
            <a:ext cx="0" cy="212598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972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85B11B-99D3-438F-B2D1-FCD94CA4E740}"/>
              </a:ext>
            </a:extLst>
          </p:cNvPr>
          <p:cNvPicPr>
            <a:picLocks noChangeAspect="1"/>
          </p:cNvPicPr>
          <p:nvPr/>
        </p:nvPicPr>
        <p:blipFill rotWithShape="1">
          <a:blip r:embed="rId4"/>
          <a:srcRect t="17822" r="-2" b="11467"/>
          <a:stretch/>
        </p:blipFill>
        <p:spPr>
          <a:xfrm>
            <a:off x="20" y="10"/>
            <a:ext cx="9143980" cy="5143490"/>
          </a:xfrm>
          <a:prstGeom prst="rect">
            <a:avLst/>
          </a:prstGeom>
        </p:spPr>
      </p:pic>
    </p:spTree>
    <p:extLst>
      <p:ext uri="{BB962C8B-B14F-4D97-AF65-F5344CB8AC3E}">
        <p14:creationId xmlns:p14="http://schemas.microsoft.com/office/powerpoint/2010/main" val="12220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3606</TotalTime>
  <Words>1082</Words>
  <Application>Microsoft Office PowerPoint</Application>
  <PresentationFormat>On-screen Show (16:9)</PresentationFormat>
  <Paragraphs>130</Paragraphs>
  <Slides>29</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Century Gothic</vt:lpstr>
      <vt:lpstr>helvetica</vt:lpstr>
      <vt:lpstr>inter</vt:lpstr>
      <vt:lpstr>Mesh</vt:lpstr>
      <vt:lpstr>PowerPoint Presentation</vt:lpstr>
      <vt:lpstr>Identity and Access Management 101 </vt:lpstr>
      <vt:lpstr>AGENDA</vt:lpstr>
      <vt:lpstr>PowerPoint Presentation</vt:lpstr>
      <vt:lpstr>What is Identity and Access Management (IAM)</vt:lpstr>
      <vt:lpstr>Authentication</vt:lpstr>
      <vt:lpstr>Authentication</vt:lpstr>
      <vt:lpstr>Authorization</vt:lpstr>
      <vt:lpstr>PowerPoint Presentation</vt:lpstr>
      <vt:lpstr>Zero Trust</vt:lpstr>
      <vt:lpstr>IAM Branches</vt:lpstr>
      <vt:lpstr>PowerPoint Presentation</vt:lpstr>
      <vt:lpstr>Consumer Identity and Access Management (CIAM)</vt:lpstr>
      <vt:lpstr>Business 2 Business (B2B)</vt:lpstr>
      <vt:lpstr>Workforce</vt:lpstr>
      <vt:lpstr>Common Terms</vt:lpstr>
      <vt:lpstr>PowerPoint Presentation</vt:lpstr>
      <vt:lpstr>Governance</vt:lpstr>
      <vt:lpstr>PowerPoint Presentation</vt:lpstr>
      <vt:lpstr>PowerPoint Presentation</vt:lpstr>
      <vt:lpstr>Major Players in IAM</vt:lpstr>
      <vt:lpstr>PowerPoint Presentation</vt:lpstr>
      <vt:lpstr>How Do you Get Started?</vt:lpstr>
      <vt:lpstr> IAM Organizations</vt:lpstr>
      <vt:lpstr>PowerPoint Presentation</vt:lpstr>
      <vt:lpstr>PowerPoint Presentation</vt:lpstr>
      <vt:lpstr>PowerPoint Presentation</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Talk</dc:title>
  <dc:creator>Andrew Chanthaphone</dc:creator>
  <cp:lastModifiedBy>Andrew Chanthaphone</cp:lastModifiedBy>
  <cp:revision>44</cp:revision>
  <dcterms:modified xsi:type="dcterms:W3CDTF">2021-08-18T18:33:11Z</dcterms:modified>
</cp:coreProperties>
</file>